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9"/>
  </p:notesMasterIdLst>
  <p:sldIdLst>
    <p:sldId id="256" r:id="rId5"/>
    <p:sldId id="257" r:id="rId6"/>
    <p:sldId id="459" r:id="rId7"/>
    <p:sldId id="460" r:id="rId8"/>
    <p:sldId id="476" r:id="rId9"/>
    <p:sldId id="461" r:id="rId10"/>
    <p:sldId id="477" r:id="rId11"/>
    <p:sldId id="463" r:id="rId12"/>
    <p:sldId id="478" r:id="rId13"/>
    <p:sldId id="465" r:id="rId14"/>
    <p:sldId id="464" r:id="rId15"/>
    <p:sldId id="466" r:id="rId16"/>
    <p:sldId id="467" r:id="rId17"/>
    <p:sldId id="468" r:id="rId18"/>
    <p:sldId id="469" r:id="rId19"/>
    <p:sldId id="470" r:id="rId20"/>
    <p:sldId id="471" r:id="rId21"/>
    <p:sldId id="472" r:id="rId22"/>
    <p:sldId id="474" r:id="rId23"/>
    <p:sldId id="475" r:id="rId24"/>
    <p:sldId id="479" r:id="rId25"/>
    <p:sldId id="473" r:id="rId26"/>
    <p:sldId id="480" r:id="rId27"/>
    <p:sldId id="462" r:id="rId28"/>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D1DCF1-F333-064F-BFD5-69F761207AD1}" v="1814" dt="2019-11-06T09:36:18.365"/>
    <p1510:client id="{8C9F9E4C-5F8D-4144-9ED9-3769876A28D6}" v="1424" vWet="1425" dt="2019-11-05T11:01:20.4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ederik Bredgaard" userId="db7b557b-f721-459e-aa74-62e72dd35a44" providerId="ADAL" clId="{8C9F9E4C-5F8D-4144-9ED9-3769876A28D6}"/>
    <pc:docChg chg="custSel addSld delSld modSld">
      <pc:chgData name="Frederik Bredgaard" userId="db7b557b-f721-459e-aa74-62e72dd35a44" providerId="ADAL" clId="{8C9F9E4C-5F8D-4144-9ED9-3769876A28D6}" dt="2019-11-05T10:57:37.164" v="1570" actId="20577"/>
      <pc:docMkLst>
        <pc:docMk/>
      </pc:docMkLst>
      <pc:sldChg chg="modSp add">
        <pc:chgData name="Frederik Bredgaard" userId="db7b557b-f721-459e-aa74-62e72dd35a44" providerId="ADAL" clId="{8C9F9E4C-5F8D-4144-9ED9-3769876A28D6}" dt="2019-11-05T09:43:14.773" v="820" actId="20577"/>
        <pc:sldMkLst>
          <pc:docMk/>
          <pc:sldMk cId="3969806888" sldId="256"/>
        </pc:sldMkLst>
        <pc:spChg chg="mod">
          <ac:chgData name="Frederik Bredgaard" userId="db7b557b-f721-459e-aa74-62e72dd35a44" providerId="ADAL" clId="{8C9F9E4C-5F8D-4144-9ED9-3769876A28D6}" dt="2019-11-05T08:37:31.470" v="9" actId="20577"/>
          <ac:spMkLst>
            <pc:docMk/>
            <pc:sldMk cId="3969806888" sldId="256"/>
            <ac:spMk id="2" creationId="{02C68175-BDD4-4B5B-BD8C-BAA3E9285941}"/>
          </ac:spMkLst>
        </pc:spChg>
        <pc:spChg chg="mod">
          <ac:chgData name="Frederik Bredgaard" userId="db7b557b-f721-459e-aa74-62e72dd35a44" providerId="ADAL" clId="{8C9F9E4C-5F8D-4144-9ED9-3769876A28D6}" dt="2019-11-05T09:43:14.773" v="820" actId="20577"/>
          <ac:spMkLst>
            <pc:docMk/>
            <pc:sldMk cId="3969806888" sldId="256"/>
            <ac:spMk id="3" creationId="{E485296D-7D04-45F4-966E-DF7FEDDA1778}"/>
          </ac:spMkLst>
        </pc:spChg>
      </pc:sldChg>
      <pc:sldChg chg="modSp add">
        <pc:chgData name="Frederik Bredgaard" userId="db7b557b-f721-459e-aa74-62e72dd35a44" providerId="ADAL" clId="{8C9F9E4C-5F8D-4144-9ED9-3769876A28D6}" dt="2019-11-05T09:12:27.882" v="533" actId="20577"/>
        <pc:sldMkLst>
          <pc:docMk/>
          <pc:sldMk cId="1762580307" sldId="257"/>
        </pc:sldMkLst>
        <pc:spChg chg="mod">
          <ac:chgData name="Frederik Bredgaard" userId="db7b557b-f721-459e-aa74-62e72dd35a44" providerId="ADAL" clId="{8C9F9E4C-5F8D-4144-9ED9-3769876A28D6}" dt="2019-11-05T08:37:44.510" v="18" actId="20577"/>
          <ac:spMkLst>
            <pc:docMk/>
            <pc:sldMk cId="1762580307" sldId="257"/>
            <ac:spMk id="2" creationId="{AEE4FE2D-2D7B-4C7D-AC5E-310CCD335D58}"/>
          </ac:spMkLst>
        </pc:spChg>
        <pc:spChg chg="mod">
          <ac:chgData name="Frederik Bredgaard" userId="db7b557b-f721-459e-aa74-62e72dd35a44" providerId="ADAL" clId="{8C9F9E4C-5F8D-4144-9ED9-3769876A28D6}" dt="2019-11-05T09:12:27.882" v="533" actId="20577"/>
          <ac:spMkLst>
            <pc:docMk/>
            <pc:sldMk cId="1762580307" sldId="257"/>
            <ac:spMk id="3" creationId="{D8B8F0C7-AEB6-4308-B4F7-CEABB537A001}"/>
          </ac:spMkLst>
        </pc:spChg>
      </pc:sldChg>
      <pc:sldChg chg="modSp add del">
        <pc:chgData name="Frederik Bredgaard" userId="db7b557b-f721-459e-aa74-62e72dd35a44" providerId="ADAL" clId="{8C9F9E4C-5F8D-4144-9ED9-3769876A28D6}" dt="2019-11-05T08:42:01.792" v="156" actId="47"/>
        <pc:sldMkLst>
          <pc:docMk/>
          <pc:sldMk cId="2861586092" sldId="258"/>
        </pc:sldMkLst>
        <pc:spChg chg="mod">
          <ac:chgData name="Frederik Bredgaard" userId="db7b557b-f721-459e-aa74-62e72dd35a44" providerId="ADAL" clId="{8C9F9E4C-5F8D-4144-9ED9-3769876A28D6}" dt="2019-11-05T08:40:55.378" v="155" actId="20577"/>
          <ac:spMkLst>
            <pc:docMk/>
            <pc:sldMk cId="2861586092" sldId="258"/>
            <ac:spMk id="2" creationId="{C651A10A-1E19-4F2C-BBB7-D9B8B2B5C5B0}"/>
          </ac:spMkLst>
        </pc:spChg>
      </pc:sldChg>
      <pc:sldChg chg="modSp modAnim">
        <pc:chgData name="Frederik Bredgaard" userId="db7b557b-f721-459e-aa74-62e72dd35a44" providerId="ADAL" clId="{8C9F9E4C-5F8D-4144-9ED9-3769876A28D6}" dt="2019-11-05T08:51:19.587" v="186" actId="207"/>
        <pc:sldMkLst>
          <pc:docMk/>
          <pc:sldMk cId="454462588" sldId="459"/>
        </pc:sldMkLst>
        <pc:spChg chg="mod">
          <ac:chgData name="Frederik Bredgaard" userId="db7b557b-f721-459e-aa74-62e72dd35a44" providerId="ADAL" clId="{8C9F9E4C-5F8D-4144-9ED9-3769876A28D6}" dt="2019-11-05T08:42:05.037" v="157" actId="27636"/>
          <ac:spMkLst>
            <pc:docMk/>
            <pc:sldMk cId="454462588" sldId="459"/>
            <ac:spMk id="2" creationId="{00000000-0000-0000-0000-000000000000}"/>
          </ac:spMkLst>
        </pc:spChg>
        <pc:spChg chg="mod">
          <ac:chgData name="Frederik Bredgaard" userId="db7b557b-f721-459e-aa74-62e72dd35a44" providerId="ADAL" clId="{8C9F9E4C-5F8D-4144-9ED9-3769876A28D6}" dt="2019-11-05T08:42:35.185" v="175" actId="20577"/>
          <ac:spMkLst>
            <pc:docMk/>
            <pc:sldMk cId="454462588" sldId="459"/>
            <ac:spMk id="7" creationId="{4F331051-6A52-7A4F-A357-786823D0C0DC}"/>
          </ac:spMkLst>
        </pc:spChg>
        <pc:spChg chg="mod">
          <ac:chgData name="Frederik Bredgaard" userId="db7b557b-f721-459e-aa74-62e72dd35a44" providerId="ADAL" clId="{8C9F9E4C-5F8D-4144-9ED9-3769876A28D6}" dt="2019-11-05T08:50:26.237" v="180" actId="207"/>
          <ac:spMkLst>
            <pc:docMk/>
            <pc:sldMk cId="454462588" sldId="459"/>
            <ac:spMk id="9" creationId="{00000000-0000-0000-0000-000000000000}"/>
          </ac:spMkLst>
        </pc:spChg>
        <pc:spChg chg="mod">
          <ac:chgData name="Frederik Bredgaard" userId="db7b557b-f721-459e-aa74-62e72dd35a44" providerId="ADAL" clId="{8C9F9E4C-5F8D-4144-9ED9-3769876A28D6}" dt="2019-11-05T08:49:07.781" v="177" actId="207"/>
          <ac:spMkLst>
            <pc:docMk/>
            <pc:sldMk cId="454462588" sldId="459"/>
            <ac:spMk id="10" creationId="{00000000-0000-0000-0000-000000000000}"/>
          </ac:spMkLst>
        </pc:spChg>
        <pc:spChg chg="mod">
          <ac:chgData name="Frederik Bredgaard" userId="db7b557b-f721-459e-aa74-62e72dd35a44" providerId="ADAL" clId="{8C9F9E4C-5F8D-4144-9ED9-3769876A28D6}" dt="2019-11-05T08:51:02.181" v="185" actId="207"/>
          <ac:spMkLst>
            <pc:docMk/>
            <pc:sldMk cId="454462588" sldId="459"/>
            <ac:spMk id="11" creationId="{00000000-0000-0000-0000-000000000000}"/>
          </ac:spMkLst>
        </pc:spChg>
        <pc:spChg chg="mod">
          <ac:chgData name="Frederik Bredgaard" userId="db7b557b-f721-459e-aa74-62e72dd35a44" providerId="ADAL" clId="{8C9F9E4C-5F8D-4144-9ED9-3769876A28D6}" dt="2019-11-05T08:50:32.474" v="182" actId="207"/>
          <ac:spMkLst>
            <pc:docMk/>
            <pc:sldMk cId="454462588" sldId="459"/>
            <ac:spMk id="12" creationId="{00000000-0000-0000-0000-000000000000}"/>
          </ac:spMkLst>
        </pc:spChg>
        <pc:spChg chg="mod">
          <ac:chgData name="Frederik Bredgaard" userId="db7b557b-f721-459e-aa74-62e72dd35a44" providerId="ADAL" clId="{8C9F9E4C-5F8D-4144-9ED9-3769876A28D6}" dt="2019-11-05T08:51:19.587" v="186" actId="207"/>
          <ac:spMkLst>
            <pc:docMk/>
            <pc:sldMk cId="454462588" sldId="459"/>
            <ac:spMk id="14" creationId="{00000000-0000-0000-0000-000000000000}"/>
          </ac:spMkLst>
        </pc:spChg>
        <pc:spChg chg="mod">
          <ac:chgData name="Frederik Bredgaard" userId="db7b557b-f721-459e-aa74-62e72dd35a44" providerId="ADAL" clId="{8C9F9E4C-5F8D-4144-9ED9-3769876A28D6}" dt="2019-11-05T08:50:29.539" v="181" actId="207"/>
          <ac:spMkLst>
            <pc:docMk/>
            <pc:sldMk cId="454462588" sldId="459"/>
            <ac:spMk id="15" creationId="{00000000-0000-0000-0000-000000000000}"/>
          </ac:spMkLst>
        </pc:spChg>
        <pc:spChg chg="mod">
          <ac:chgData name="Frederik Bredgaard" userId="db7b557b-f721-459e-aa74-62e72dd35a44" providerId="ADAL" clId="{8C9F9E4C-5F8D-4144-9ED9-3769876A28D6}" dt="2019-11-05T08:50:45.284" v="183" actId="207"/>
          <ac:spMkLst>
            <pc:docMk/>
            <pc:sldMk cId="454462588" sldId="459"/>
            <ac:spMk id="16" creationId="{00000000-0000-0000-0000-000000000000}"/>
          </ac:spMkLst>
        </pc:spChg>
        <pc:spChg chg="mod">
          <ac:chgData name="Frederik Bredgaard" userId="db7b557b-f721-459e-aa74-62e72dd35a44" providerId="ADAL" clId="{8C9F9E4C-5F8D-4144-9ED9-3769876A28D6}" dt="2019-11-05T08:50:58.664" v="184" actId="207"/>
          <ac:spMkLst>
            <pc:docMk/>
            <pc:sldMk cId="454462588" sldId="459"/>
            <ac:spMk id="17" creationId="{00000000-0000-0000-0000-000000000000}"/>
          </ac:spMkLst>
        </pc:spChg>
        <pc:spChg chg="mod">
          <ac:chgData name="Frederik Bredgaard" userId="db7b557b-f721-459e-aa74-62e72dd35a44" providerId="ADAL" clId="{8C9F9E4C-5F8D-4144-9ED9-3769876A28D6}" dt="2019-11-05T08:49:12.842" v="178" actId="207"/>
          <ac:spMkLst>
            <pc:docMk/>
            <pc:sldMk cId="454462588" sldId="459"/>
            <ac:spMk id="18" creationId="{00000000-0000-0000-0000-000000000000}"/>
          </ac:spMkLst>
        </pc:spChg>
      </pc:sldChg>
      <pc:sldChg chg="modSp">
        <pc:chgData name="Frederik Bredgaard" userId="db7b557b-f721-459e-aa74-62e72dd35a44" providerId="ADAL" clId="{8C9F9E4C-5F8D-4144-9ED9-3769876A28D6}" dt="2019-11-05T09:41:19.406" v="798" actId="208"/>
        <pc:sldMkLst>
          <pc:docMk/>
          <pc:sldMk cId="717058643" sldId="460"/>
        </pc:sldMkLst>
        <pc:spChg chg="mod">
          <ac:chgData name="Frederik Bredgaard" userId="db7b557b-f721-459e-aa74-62e72dd35a44" providerId="ADAL" clId="{8C9F9E4C-5F8D-4144-9ED9-3769876A28D6}" dt="2019-11-05T09:03:30.323" v="273" actId="20577"/>
          <ac:spMkLst>
            <pc:docMk/>
            <pc:sldMk cId="717058643" sldId="460"/>
            <ac:spMk id="3" creationId="{DE035C4D-71A7-0040-A2D7-CCCF0DD27A9B}"/>
          </ac:spMkLst>
        </pc:spChg>
        <pc:picChg chg="mod">
          <ac:chgData name="Frederik Bredgaard" userId="db7b557b-f721-459e-aa74-62e72dd35a44" providerId="ADAL" clId="{8C9F9E4C-5F8D-4144-9ED9-3769876A28D6}" dt="2019-11-05T09:41:19.406" v="798" actId="208"/>
          <ac:picMkLst>
            <pc:docMk/>
            <pc:sldMk cId="717058643" sldId="460"/>
            <ac:picMk id="1026" creationId="{6952671C-3AB3-234D-AFFF-D644AB2C6BBE}"/>
          </ac:picMkLst>
        </pc:picChg>
      </pc:sldChg>
      <pc:sldChg chg="addSp modSp">
        <pc:chgData name="Frederik Bredgaard" userId="db7b557b-f721-459e-aa74-62e72dd35a44" providerId="ADAL" clId="{8C9F9E4C-5F8D-4144-9ED9-3769876A28D6}" dt="2019-11-05T09:10:25.120" v="470" actId="20577"/>
        <pc:sldMkLst>
          <pc:docMk/>
          <pc:sldMk cId="4242977508" sldId="461"/>
        </pc:sldMkLst>
        <pc:spChg chg="mod">
          <ac:chgData name="Frederik Bredgaard" userId="db7b557b-f721-459e-aa74-62e72dd35a44" providerId="ADAL" clId="{8C9F9E4C-5F8D-4144-9ED9-3769876A28D6}" dt="2019-11-05T09:10:25.120" v="470" actId="20577"/>
          <ac:spMkLst>
            <pc:docMk/>
            <pc:sldMk cId="4242977508" sldId="461"/>
            <ac:spMk id="3" creationId="{7AFF85AF-11CF-6049-9F3C-E540AE7B0AAB}"/>
          </ac:spMkLst>
        </pc:spChg>
        <pc:spChg chg="add mod">
          <ac:chgData name="Frederik Bredgaard" userId="db7b557b-f721-459e-aa74-62e72dd35a44" providerId="ADAL" clId="{8C9F9E4C-5F8D-4144-9ED9-3769876A28D6}" dt="2019-11-05T09:06:28.114" v="329" actId="20577"/>
          <ac:spMkLst>
            <pc:docMk/>
            <pc:sldMk cId="4242977508" sldId="461"/>
            <ac:spMk id="4" creationId="{DAAEBDD6-D777-4EB0-86D7-9BDBC9387FDF}"/>
          </ac:spMkLst>
        </pc:spChg>
      </pc:sldChg>
      <pc:sldChg chg="modSp">
        <pc:chgData name="Frederik Bredgaard" userId="db7b557b-f721-459e-aa74-62e72dd35a44" providerId="ADAL" clId="{8C9F9E4C-5F8D-4144-9ED9-3769876A28D6}" dt="2019-11-05T10:57:37.164" v="1570" actId="20577"/>
        <pc:sldMkLst>
          <pc:docMk/>
          <pc:sldMk cId="739724610" sldId="462"/>
        </pc:sldMkLst>
        <pc:spChg chg="mod">
          <ac:chgData name="Frederik Bredgaard" userId="db7b557b-f721-459e-aa74-62e72dd35a44" providerId="ADAL" clId="{8C9F9E4C-5F8D-4144-9ED9-3769876A28D6}" dt="2019-11-05T10:57:37.164" v="1570" actId="20577"/>
          <ac:spMkLst>
            <pc:docMk/>
            <pc:sldMk cId="739724610" sldId="462"/>
            <ac:spMk id="3" creationId="{20A2FD7A-D3EA-D34E-8404-E199C238C659}"/>
          </ac:spMkLst>
        </pc:spChg>
      </pc:sldChg>
      <pc:sldChg chg="modSp">
        <pc:chgData name="Frederik Bredgaard" userId="db7b557b-f721-459e-aa74-62e72dd35a44" providerId="ADAL" clId="{8C9F9E4C-5F8D-4144-9ED9-3769876A28D6}" dt="2019-11-05T09:41:28.091" v="799" actId="208"/>
        <pc:sldMkLst>
          <pc:docMk/>
          <pc:sldMk cId="4055905294" sldId="463"/>
        </pc:sldMkLst>
        <pc:spChg chg="mod">
          <ac:chgData name="Frederik Bredgaard" userId="db7b557b-f721-459e-aa74-62e72dd35a44" providerId="ADAL" clId="{8C9F9E4C-5F8D-4144-9ED9-3769876A28D6}" dt="2019-11-05T09:31:37.978" v="656" actId="20577"/>
          <ac:spMkLst>
            <pc:docMk/>
            <pc:sldMk cId="4055905294" sldId="463"/>
            <ac:spMk id="3" creationId="{C8830BBF-DBEC-C043-9865-D94B437E300F}"/>
          </ac:spMkLst>
        </pc:spChg>
        <pc:picChg chg="mod">
          <ac:chgData name="Frederik Bredgaard" userId="db7b557b-f721-459e-aa74-62e72dd35a44" providerId="ADAL" clId="{8C9F9E4C-5F8D-4144-9ED9-3769876A28D6}" dt="2019-11-05T09:41:28.091" v="799" actId="208"/>
          <ac:picMkLst>
            <pc:docMk/>
            <pc:sldMk cId="4055905294" sldId="463"/>
            <ac:picMk id="3074" creationId="{8A63E81A-92C6-E242-BE33-97803EC785C0}"/>
          </ac:picMkLst>
        </pc:picChg>
      </pc:sldChg>
      <pc:sldChg chg="modSp">
        <pc:chgData name="Frederik Bredgaard" userId="db7b557b-f721-459e-aa74-62e72dd35a44" providerId="ADAL" clId="{8C9F9E4C-5F8D-4144-9ED9-3769876A28D6}" dt="2019-11-05T09:40:42.425" v="796" actId="20577"/>
        <pc:sldMkLst>
          <pc:docMk/>
          <pc:sldMk cId="767211984" sldId="464"/>
        </pc:sldMkLst>
        <pc:spChg chg="mod">
          <ac:chgData name="Frederik Bredgaard" userId="db7b557b-f721-459e-aa74-62e72dd35a44" providerId="ADAL" clId="{8C9F9E4C-5F8D-4144-9ED9-3769876A28D6}" dt="2019-11-05T09:40:42.425" v="796" actId="20577"/>
          <ac:spMkLst>
            <pc:docMk/>
            <pc:sldMk cId="767211984" sldId="464"/>
            <ac:spMk id="2" creationId="{4D9C1041-4A6F-434D-9947-F57D9C3E4D0B}"/>
          </ac:spMkLst>
        </pc:spChg>
        <pc:spChg chg="mod">
          <ac:chgData name="Frederik Bredgaard" userId="db7b557b-f721-459e-aa74-62e72dd35a44" providerId="ADAL" clId="{8C9F9E4C-5F8D-4144-9ED9-3769876A28D6}" dt="2019-11-05T09:39:31.248" v="777" actId="13822"/>
          <ac:spMkLst>
            <pc:docMk/>
            <pc:sldMk cId="767211984" sldId="464"/>
            <ac:spMk id="3" creationId="{26FF120E-C4D3-5D43-B8ED-272B654639BC}"/>
          </ac:spMkLst>
        </pc:spChg>
        <pc:picChg chg="mod">
          <ac:chgData name="Frederik Bredgaard" userId="db7b557b-f721-459e-aa74-62e72dd35a44" providerId="ADAL" clId="{8C9F9E4C-5F8D-4144-9ED9-3769876A28D6}" dt="2019-11-05T09:39:52.966" v="778" actId="208"/>
          <ac:picMkLst>
            <pc:docMk/>
            <pc:sldMk cId="767211984" sldId="464"/>
            <ac:picMk id="4" creationId="{C20FEF79-3912-4049-BE46-A6B10AD9542B}"/>
          </ac:picMkLst>
        </pc:picChg>
      </pc:sldChg>
      <pc:sldChg chg="modSp">
        <pc:chgData name="Frederik Bredgaard" userId="db7b557b-f721-459e-aa74-62e72dd35a44" providerId="ADAL" clId="{8C9F9E4C-5F8D-4144-9ED9-3769876A28D6}" dt="2019-11-05T09:41:38.009" v="800" actId="208"/>
        <pc:sldMkLst>
          <pc:docMk/>
          <pc:sldMk cId="3497506405" sldId="465"/>
        </pc:sldMkLst>
        <pc:picChg chg="mod">
          <ac:chgData name="Frederik Bredgaard" userId="db7b557b-f721-459e-aa74-62e72dd35a44" providerId="ADAL" clId="{8C9F9E4C-5F8D-4144-9ED9-3769876A28D6}" dt="2019-11-05T09:41:38.009" v="800" actId="208"/>
          <ac:picMkLst>
            <pc:docMk/>
            <pc:sldMk cId="3497506405" sldId="465"/>
            <ac:picMk id="4098" creationId="{85C3BB6B-6EC1-B24C-83AA-BC4B6D062664}"/>
          </ac:picMkLst>
        </pc:picChg>
      </pc:sldChg>
      <pc:sldChg chg="addSp delSp modSp">
        <pc:chgData name="Frederik Bredgaard" userId="db7b557b-f721-459e-aa74-62e72dd35a44" providerId="ADAL" clId="{8C9F9E4C-5F8D-4144-9ED9-3769876A28D6}" dt="2019-11-05T10:03:02.329" v="911" actId="1076"/>
        <pc:sldMkLst>
          <pc:docMk/>
          <pc:sldMk cId="682422228" sldId="467"/>
        </pc:sldMkLst>
        <pc:spChg chg="del">
          <ac:chgData name="Frederik Bredgaard" userId="db7b557b-f721-459e-aa74-62e72dd35a44" providerId="ADAL" clId="{8C9F9E4C-5F8D-4144-9ED9-3769876A28D6}" dt="2019-11-05T09:59:38.980" v="904"/>
          <ac:spMkLst>
            <pc:docMk/>
            <pc:sldMk cId="682422228" sldId="467"/>
            <ac:spMk id="3" creationId="{A6376589-13B7-3A47-91F3-A726003D8300}"/>
          </ac:spMkLst>
        </pc:spChg>
        <pc:picChg chg="add mod">
          <ac:chgData name="Frederik Bredgaard" userId="db7b557b-f721-459e-aa74-62e72dd35a44" providerId="ADAL" clId="{8C9F9E4C-5F8D-4144-9ED9-3769876A28D6}" dt="2019-11-05T09:59:38.980" v="904"/>
          <ac:picMkLst>
            <pc:docMk/>
            <pc:sldMk cId="682422228" sldId="467"/>
            <ac:picMk id="4" creationId="{02635B5E-58A0-4499-A7B3-39D2CF76BE22}"/>
          </ac:picMkLst>
        </pc:picChg>
        <pc:picChg chg="mod">
          <ac:chgData name="Frederik Bredgaard" userId="db7b557b-f721-459e-aa74-62e72dd35a44" providerId="ADAL" clId="{8C9F9E4C-5F8D-4144-9ED9-3769876A28D6}" dt="2019-11-05T10:03:02.329" v="911" actId="1076"/>
          <ac:picMkLst>
            <pc:docMk/>
            <pc:sldMk cId="682422228" sldId="467"/>
            <ac:picMk id="5" creationId="{045901CB-8FC2-1643-85DA-28674E0AF8D1}"/>
          </ac:picMkLst>
        </pc:picChg>
        <pc:picChg chg="add mod">
          <ac:chgData name="Frederik Bredgaard" userId="db7b557b-f721-459e-aa74-62e72dd35a44" providerId="ADAL" clId="{8C9F9E4C-5F8D-4144-9ED9-3769876A28D6}" dt="2019-11-05T10:02:55.144" v="910" actId="1076"/>
          <ac:picMkLst>
            <pc:docMk/>
            <pc:sldMk cId="682422228" sldId="467"/>
            <ac:picMk id="6" creationId="{6B6F9A58-7589-4625-928F-5DBFB99650D9}"/>
          </ac:picMkLst>
        </pc:picChg>
      </pc:sldChg>
      <pc:sldChg chg="addSp modSp add modAnim">
        <pc:chgData name="Frederik Bredgaard" userId="db7b557b-f721-459e-aa74-62e72dd35a44" providerId="ADAL" clId="{8C9F9E4C-5F8D-4144-9ED9-3769876A28D6}" dt="2019-11-05T10:10:10.533" v="949"/>
        <pc:sldMkLst>
          <pc:docMk/>
          <pc:sldMk cId="2376702014" sldId="469"/>
        </pc:sldMkLst>
        <pc:spChg chg="mod">
          <ac:chgData name="Frederik Bredgaard" userId="db7b557b-f721-459e-aa74-62e72dd35a44" providerId="ADAL" clId="{8C9F9E4C-5F8D-4144-9ED9-3769876A28D6}" dt="2019-11-05T10:07:54.723" v="925" actId="20577"/>
          <ac:spMkLst>
            <pc:docMk/>
            <pc:sldMk cId="2376702014" sldId="469"/>
            <ac:spMk id="2" creationId="{6F8A5F03-F6B5-4132-951D-9A60998ED115}"/>
          </ac:spMkLst>
        </pc:spChg>
        <pc:spChg chg="add mod ord">
          <ac:chgData name="Frederik Bredgaard" userId="db7b557b-f721-459e-aa74-62e72dd35a44" providerId="ADAL" clId="{8C9F9E4C-5F8D-4144-9ED9-3769876A28D6}" dt="2019-11-05T10:09:43.842" v="947" actId="1582"/>
          <ac:spMkLst>
            <pc:docMk/>
            <pc:sldMk cId="2376702014" sldId="469"/>
            <ac:spMk id="5" creationId="{3DC90139-4348-4ACF-AA31-019A630CE656}"/>
          </ac:spMkLst>
        </pc:spChg>
        <pc:spChg chg="add mod ord">
          <ac:chgData name="Frederik Bredgaard" userId="db7b557b-f721-459e-aa74-62e72dd35a44" providerId="ADAL" clId="{8C9F9E4C-5F8D-4144-9ED9-3769876A28D6}" dt="2019-11-05T10:09:43.842" v="947" actId="1582"/>
          <ac:spMkLst>
            <pc:docMk/>
            <pc:sldMk cId="2376702014" sldId="469"/>
            <ac:spMk id="6" creationId="{9B847230-BB8F-4FBB-8E47-682A44C0DAB0}"/>
          </ac:spMkLst>
        </pc:spChg>
        <pc:spChg chg="add mod ord">
          <ac:chgData name="Frederik Bredgaard" userId="db7b557b-f721-459e-aa74-62e72dd35a44" providerId="ADAL" clId="{8C9F9E4C-5F8D-4144-9ED9-3769876A28D6}" dt="2019-11-05T10:09:43.842" v="947" actId="1582"/>
          <ac:spMkLst>
            <pc:docMk/>
            <pc:sldMk cId="2376702014" sldId="469"/>
            <ac:spMk id="7" creationId="{D2BF3F89-FAA7-495B-A8D8-68E79E84DBBF}"/>
          </ac:spMkLst>
        </pc:spChg>
        <pc:spChg chg="add mod ord">
          <ac:chgData name="Frederik Bredgaard" userId="db7b557b-f721-459e-aa74-62e72dd35a44" providerId="ADAL" clId="{8C9F9E4C-5F8D-4144-9ED9-3769876A28D6}" dt="2019-11-05T10:09:43.842" v="947" actId="1582"/>
          <ac:spMkLst>
            <pc:docMk/>
            <pc:sldMk cId="2376702014" sldId="469"/>
            <ac:spMk id="8" creationId="{8DCE4B6B-6656-4AF5-AEEB-8C8D9EE376D7}"/>
          </ac:spMkLst>
        </pc:spChg>
      </pc:sldChg>
      <pc:sldChg chg="addSp delSp modSp add">
        <pc:chgData name="Frederik Bredgaard" userId="db7b557b-f721-459e-aa74-62e72dd35a44" providerId="ADAL" clId="{8C9F9E4C-5F8D-4144-9ED9-3769876A28D6}" dt="2019-11-05T10:23:17.138" v="1206" actId="1582"/>
        <pc:sldMkLst>
          <pc:docMk/>
          <pc:sldMk cId="1194916683" sldId="470"/>
        </pc:sldMkLst>
        <pc:spChg chg="mod">
          <ac:chgData name="Frederik Bredgaard" userId="db7b557b-f721-459e-aa74-62e72dd35a44" providerId="ADAL" clId="{8C9F9E4C-5F8D-4144-9ED9-3769876A28D6}" dt="2019-11-05T10:18:19.790" v="981" actId="20577"/>
          <ac:spMkLst>
            <pc:docMk/>
            <pc:sldMk cId="1194916683" sldId="470"/>
            <ac:spMk id="2" creationId="{4598151D-4F0F-4609-86E8-4734EA61E91F}"/>
          </ac:spMkLst>
        </pc:spChg>
        <pc:spChg chg="del mod">
          <ac:chgData name="Frederik Bredgaard" userId="db7b557b-f721-459e-aa74-62e72dd35a44" providerId="ADAL" clId="{8C9F9E4C-5F8D-4144-9ED9-3769876A28D6}" dt="2019-11-05T10:19:10.392" v="982"/>
          <ac:spMkLst>
            <pc:docMk/>
            <pc:sldMk cId="1194916683" sldId="470"/>
            <ac:spMk id="3" creationId="{0FE727C2-DB04-4AEA-9476-B6126B1F51A4}"/>
          </ac:spMkLst>
        </pc:spChg>
        <pc:spChg chg="add mod">
          <ac:chgData name="Frederik Bredgaard" userId="db7b557b-f721-459e-aa74-62e72dd35a44" providerId="ADAL" clId="{8C9F9E4C-5F8D-4144-9ED9-3769876A28D6}" dt="2019-11-05T10:23:17.138" v="1206" actId="1582"/>
          <ac:spMkLst>
            <pc:docMk/>
            <pc:sldMk cId="1194916683" sldId="470"/>
            <ac:spMk id="5" creationId="{867AA720-15DB-431B-9111-B9E3F1994A33}"/>
          </ac:spMkLst>
        </pc:spChg>
        <pc:picChg chg="add mod">
          <ac:chgData name="Frederik Bredgaard" userId="db7b557b-f721-459e-aa74-62e72dd35a44" providerId="ADAL" clId="{8C9F9E4C-5F8D-4144-9ED9-3769876A28D6}" dt="2019-11-05T10:20:00.547" v="986" actId="1076"/>
          <ac:picMkLst>
            <pc:docMk/>
            <pc:sldMk cId="1194916683" sldId="470"/>
            <ac:picMk id="4" creationId="{0185A730-4F01-4E56-8B8E-6F2EDBDD94B1}"/>
          </ac:picMkLst>
        </pc:picChg>
      </pc:sldChg>
      <pc:sldChg chg="modSp add">
        <pc:chgData name="Frederik Bredgaard" userId="db7b557b-f721-459e-aa74-62e72dd35a44" providerId="ADAL" clId="{8C9F9E4C-5F8D-4144-9ED9-3769876A28D6}" dt="2019-11-05T10:48:07.302" v="1338" actId="207"/>
        <pc:sldMkLst>
          <pc:docMk/>
          <pc:sldMk cId="1700625220" sldId="475"/>
        </pc:sldMkLst>
        <pc:spChg chg="mod">
          <ac:chgData name="Frederik Bredgaard" userId="db7b557b-f721-459e-aa74-62e72dd35a44" providerId="ADAL" clId="{8C9F9E4C-5F8D-4144-9ED9-3769876A28D6}" dt="2019-11-05T10:31:11.551" v="1260" actId="20577"/>
          <ac:spMkLst>
            <pc:docMk/>
            <pc:sldMk cId="1700625220" sldId="475"/>
            <ac:spMk id="2" creationId="{5AEB0C27-957E-4A54-8324-E48FD13958B5}"/>
          </ac:spMkLst>
        </pc:spChg>
        <pc:spChg chg="mod">
          <ac:chgData name="Frederik Bredgaard" userId="db7b557b-f721-459e-aa74-62e72dd35a44" providerId="ADAL" clId="{8C9F9E4C-5F8D-4144-9ED9-3769876A28D6}" dt="2019-11-05T10:48:07.302" v="1338" actId="207"/>
          <ac:spMkLst>
            <pc:docMk/>
            <pc:sldMk cId="1700625220" sldId="475"/>
            <ac:spMk id="3" creationId="{37EB5075-FF88-405A-9EE5-B21CD15C6860}"/>
          </ac:spMkLst>
        </pc:spChg>
      </pc:sldChg>
    </pc:docChg>
  </pc:docChgLst>
  <pc:docChgLst>
    <pc:chgData name="Cecilie Fenja Strandsbjerg" userId="fe731432-5915-4fc7-b299-10f727195fdd" providerId="ADAL" clId="{34D1DCF1-F333-064F-BFD5-69F761207AD1}"/>
    <pc:docChg chg="undo redo custSel mod addSld modSld">
      <pc:chgData name="Cecilie Fenja Strandsbjerg" userId="fe731432-5915-4fc7-b299-10f727195fdd" providerId="ADAL" clId="{34D1DCF1-F333-064F-BFD5-69F761207AD1}" dt="2019-11-06T09:36:18.365" v="2044" actId="20577"/>
      <pc:docMkLst>
        <pc:docMk/>
      </pc:docMkLst>
      <pc:sldChg chg="addSp delSp modSp mod setBg setClrOvrMap">
        <pc:chgData name="Cecilie Fenja Strandsbjerg" userId="fe731432-5915-4fc7-b299-10f727195fdd" providerId="ADAL" clId="{34D1DCF1-F333-064F-BFD5-69F761207AD1}" dt="2019-11-05T11:05:38.783" v="1730" actId="26606"/>
        <pc:sldMkLst>
          <pc:docMk/>
          <pc:sldMk cId="1762580307" sldId="257"/>
        </pc:sldMkLst>
        <pc:spChg chg="mod">
          <ac:chgData name="Cecilie Fenja Strandsbjerg" userId="fe731432-5915-4fc7-b299-10f727195fdd" providerId="ADAL" clId="{34D1DCF1-F333-064F-BFD5-69F761207AD1}" dt="2019-11-05T11:05:38.783" v="1730" actId="26606"/>
          <ac:spMkLst>
            <pc:docMk/>
            <pc:sldMk cId="1762580307" sldId="257"/>
            <ac:spMk id="2" creationId="{AEE4FE2D-2D7B-4C7D-AC5E-310CCD335D58}"/>
          </ac:spMkLst>
        </pc:spChg>
        <pc:spChg chg="mod">
          <ac:chgData name="Cecilie Fenja Strandsbjerg" userId="fe731432-5915-4fc7-b299-10f727195fdd" providerId="ADAL" clId="{34D1DCF1-F333-064F-BFD5-69F761207AD1}" dt="2019-11-05T11:05:38.783" v="1730" actId="26606"/>
          <ac:spMkLst>
            <pc:docMk/>
            <pc:sldMk cId="1762580307" sldId="257"/>
            <ac:spMk id="3" creationId="{D8B8F0C7-AEB6-4308-B4F7-CEABB537A001}"/>
          </ac:spMkLst>
        </pc:spChg>
        <pc:spChg chg="add">
          <ac:chgData name="Cecilie Fenja Strandsbjerg" userId="fe731432-5915-4fc7-b299-10f727195fdd" providerId="ADAL" clId="{34D1DCF1-F333-064F-BFD5-69F761207AD1}" dt="2019-11-05T11:05:38.783" v="1730" actId="26606"/>
          <ac:spMkLst>
            <pc:docMk/>
            <pc:sldMk cId="1762580307" sldId="257"/>
            <ac:spMk id="11" creationId="{CF62D2A7-8207-488C-9F46-316BA81A16C8}"/>
          </ac:spMkLst>
        </pc:spChg>
        <pc:picChg chg="add del">
          <ac:chgData name="Cecilie Fenja Strandsbjerg" userId="fe731432-5915-4fc7-b299-10f727195fdd" providerId="ADAL" clId="{34D1DCF1-F333-064F-BFD5-69F761207AD1}" dt="2019-11-05T11:04:51.645" v="1720"/>
          <ac:picMkLst>
            <pc:docMk/>
            <pc:sldMk cId="1762580307" sldId="257"/>
            <ac:picMk id="4" creationId="{876AE8DC-9FC4-3249-9D9F-57E364688AC6}"/>
          </ac:picMkLst>
        </pc:picChg>
        <pc:picChg chg="add del mod">
          <ac:chgData name="Cecilie Fenja Strandsbjerg" userId="fe731432-5915-4fc7-b299-10f727195fdd" providerId="ADAL" clId="{34D1DCF1-F333-064F-BFD5-69F761207AD1}" dt="2019-11-05T11:05:32.936" v="1728" actId="478"/>
          <ac:picMkLst>
            <pc:docMk/>
            <pc:sldMk cId="1762580307" sldId="257"/>
            <ac:picMk id="5" creationId="{94F2D1C6-BC30-414A-A606-93C79601F58B}"/>
          </ac:picMkLst>
        </pc:picChg>
        <pc:picChg chg="add mod">
          <ac:chgData name="Cecilie Fenja Strandsbjerg" userId="fe731432-5915-4fc7-b299-10f727195fdd" providerId="ADAL" clId="{34D1DCF1-F333-064F-BFD5-69F761207AD1}" dt="2019-11-05T11:05:38.783" v="1730" actId="26606"/>
          <ac:picMkLst>
            <pc:docMk/>
            <pc:sldMk cId="1762580307" sldId="257"/>
            <ac:picMk id="6" creationId="{B70016FA-81B9-EB47-972B-6FD7E2E5F77D}"/>
          </ac:picMkLst>
        </pc:picChg>
      </pc:sldChg>
      <pc:sldChg chg="modSp modNotesTx">
        <pc:chgData name="Cecilie Fenja Strandsbjerg" userId="fe731432-5915-4fc7-b299-10f727195fdd" providerId="ADAL" clId="{34D1DCF1-F333-064F-BFD5-69F761207AD1}" dt="2019-11-06T09:36:18.365" v="2044" actId="20577"/>
        <pc:sldMkLst>
          <pc:docMk/>
          <pc:sldMk cId="454462588" sldId="459"/>
        </pc:sldMkLst>
        <pc:spChg chg="mod">
          <ac:chgData name="Cecilie Fenja Strandsbjerg" userId="fe731432-5915-4fc7-b299-10f727195fdd" providerId="ADAL" clId="{34D1DCF1-F333-064F-BFD5-69F761207AD1}" dt="2019-11-05T10:54:27.025" v="1552" actId="208"/>
          <ac:spMkLst>
            <pc:docMk/>
            <pc:sldMk cId="454462588" sldId="459"/>
            <ac:spMk id="9" creationId="{00000000-0000-0000-0000-000000000000}"/>
          </ac:spMkLst>
        </pc:spChg>
        <pc:spChg chg="mod">
          <ac:chgData name="Cecilie Fenja Strandsbjerg" userId="fe731432-5915-4fc7-b299-10f727195fdd" providerId="ADAL" clId="{34D1DCF1-F333-064F-BFD5-69F761207AD1}" dt="2019-11-05T10:54:28.957" v="1553" actId="208"/>
          <ac:spMkLst>
            <pc:docMk/>
            <pc:sldMk cId="454462588" sldId="459"/>
            <ac:spMk id="10" creationId="{00000000-0000-0000-0000-000000000000}"/>
          </ac:spMkLst>
        </pc:spChg>
        <pc:spChg chg="mod">
          <ac:chgData name="Cecilie Fenja Strandsbjerg" userId="fe731432-5915-4fc7-b299-10f727195fdd" providerId="ADAL" clId="{34D1DCF1-F333-064F-BFD5-69F761207AD1}" dt="2019-11-05T10:54:36.520" v="1557" actId="208"/>
          <ac:spMkLst>
            <pc:docMk/>
            <pc:sldMk cId="454462588" sldId="459"/>
            <ac:spMk id="11" creationId="{00000000-0000-0000-0000-000000000000}"/>
          </ac:spMkLst>
        </pc:spChg>
        <pc:spChg chg="mod">
          <ac:chgData name="Cecilie Fenja Strandsbjerg" userId="fe731432-5915-4fc7-b299-10f727195fdd" providerId="ADAL" clId="{34D1DCF1-F333-064F-BFD5-69F761207AD1}" dt="2019-11-05T10:54:38.771" v="1558" actId="208"/>
          <ac:spMkLst>
            <pc:docMk/>
            <pc:sldMk cId="454462588" sldId="459"/>
            <ac:spMk id="12" creationId="{00000000-0000-0000-0000-000000000000}"/>
          </ac:spMkLst>
        </pc:spChg>
        <pc:spChg chg="mod">
          <ac:chgData name="Cecilie Fenja Strandsbjerg" userId="fe731432-5915-4fc7-b299-10f727195fdd" providerId="ADAL" clId="{34D1DCF1-F333-064F-BFD5-69F761207AD1}" dt="2019-11-05T10:54:32.568" v="1555" actId="208"/>
          <ac:spMkLst>
            <pc:docMk/>
            <pc:sldMk cId="454462588" sldId="459"/>
            <ac:spMk id="14" creationId="{00000000-0000-0000-0000-000000000000}"/>
          </ac:spMkLst>
        </pc:spChg>
        <pc:spChg chg="mod">
          <ac:chgData name="Cecilie Fenja Strandsbjerg" userId="fe731432-5915-4fc7-b299-10f727195fdd" providerId="ADAL" clId="{34D1DCF1-F333-064F-BFD5-69F761207AD1}" dt="2019-11-05T10:54:41.882" v="1559" actId="208"/>
          <ac:spMkLst>
            <pc:docMk/>
            <pc:sldMk cId="454462588" sldId="459"/>
            <ac:spMk id="15" creationId="{00000000-0000-0000-0000-000000000000}"/>
          </ac:spMkLst>
        </pc:spChg>
        <pc:spChg chg="mod">
          <ac:chgData name="Cecilie Fenja Strandsbjerg" userId="fe731432-5915-4fc7-b299-10f727195fdd" providerId="ADAL" clId="{34D1DCF1-F333-064F-BFD5-69F761207AD1}" dt="2019-11-05T10:54:30.552" v="1554" actId="208"/>
          <ac:spMkLst>
            <pc:docMk/>
            <pc:sldMk cId="454462588" sldId="459"/>
            <ac:spMk id="16" creationId="{00000000-0000-0000-0000-000000000000}"/>
          </ac:spMkLst>
        </pc:spChg>
        <pc:spChg chg="mod">
          <ac:chgData name="Cecilie Fenja Strandsbjerg" userId="fe731432-5915-4fc7-b299-10f727195fdd" providerId="ADAL" clId="{34D1DCF1-F333-064F-BFD5-69F761207AD1}" dt="2019-11-05T10:54:43.828" v="1560" actId="208"/>
          <ac:spMkLst>
            <pc:docMk/>
            <pc:sldMk cId="454462588" sldId="459"/>
            <ac:spMk id="17" creationId="{00000000-0000-0000-0000-000000000000}"/>
          </ac:spMkLst>
        </pc:spChg>
        <pc:spChg chg="mod">
          <ac:chgData name="Cecilie Fenja Strandsbjerg" userId="fe731432-5915-4fc7-b299-10f727195fdd" providerId="ADAL" clId="{34D1DCF1-F333-064F-BFD5-69F761207AD1}" dt="2019-11-05T10:54:34.514" v="1556" actId="208"/>
          <ac:spMkLst>
            <pc:docMk/>
            <pc:sldMk cId="454462588" sldId="459"/>
            <ac:spMk id="18" creationId="{00000000-0000-0000-0000-000000000000}"/>
          </ac:spMkLst>
        </pc:spChg>
      </pc:sldChg>
      <pc:sldChg chg="addSp modSp add modNotesTx">
        <pc:chgData name="Cecilie Fenja Strandsbjerg" userId="fe731432-5915-4fc7-b299-10f727195fdd" providerId="ADAL" clId="{34D1DCF1-F333-064F-BFD5-69F761207AD1}" dt="2019-11-06T09:17:08.029" v="2028" actId="20577"/>
        <pc:sldMkLst>
          <pc:docMk/>
          <pc:sldMk cId="717058643" sldId="460"/>
        </pc:sldMkLst>
        <pc:spChg chg="mod">
          <ac:chgData name="Cecilie Fenja Strandsbjerg" userId="fe731432-5915-4fc7-b299-10f727195fdd" providerId="ADAL" clId="{34D1DCF1-F333-064F-BFD5-69F761207AD1}" dt="2019-11-05T08:43:20.869" v="18" actId="20577"/>
          <ac:spMkLst>
            <pc:docMk/>
            <pc:sldMk cId="717058643" sldId="460"/>
            <ac:spMk id="2" creationId="{C7B264EA-B3F8-CB40-B20F-1A94B740B331}"/>
          </ac:spMkLst>
        </pc:spChg>
        <pc:spChg chg="mod">
          <ac:chgData name="Cecilie Fenja Strandsbjerg" userId="fe731432-5915-4fc7-b299-10f727195fdd" providerId="ADAL" clId="{34D1DCF1-F333-064F-BFD5-69F761207AD1}" dt="2019-11-05T10:46:20.937" v="1459" actId="20577"/>
          <ac:spMkLst>
            <pc:docMk/>
            <pc:sldMk cId="717058643" sldId="460"/>
            <ac:spMk id="3" creationId="{DE035C4D-71A7-0040-A2D7-CCCF0DD27A9B}"/>
          </ac:spMkLst>
        </pc:spChg>
        <pc:picChg chg="add">
          <ac:chgData name="Cecilie Fenja Strandsbjerg" userId="fe731432-5915-4fc7-b299-10f727195fdd" providerId="ADAL" clId="{34D1DCF1-F333-064F-BFD5-69F761207AD1}" dt="2019-11-05T08:55:58.465" v="50"/>
          <ac:picMkLst>
            <pc:docMk/>
            <pc:sldMk cId="717058643" sldId="460"/>
            <ac:picMk id="1026" creationId="{6952671C-3AB3-234D-AFFF-D644AB2C6BBE}"/>
          </ac:picMkLst>
        </pc:picChg>
      </pc:sldChg>
      <pc:sldChg chg="addSp delSp modSp add">
        <pc:chgData name="Cecilie Fenja Strandsbjerg" userId="fe731432-5915-4fc7-b299-10f727195fdd" providerId="ADAL" clId="{34D1DCF1-F333-064F-BFD5-69F761207AD1}" dt="2019-11-05T20:00:47.551" v="1939" actId="20577"/>
        <pc:sldMkLst>
          <pc:docMk/>
          <pc:sldMk cId="4242977508" sldId="461"/>
        </pc:sldMkLst>
        <pc:spChg chg="mod">
          <ac:chgData name="Cecilie Fenja Strandsbjerg" userId="fe731432-5915-4fc7-b299-10f727195fdd" providerId="ADAL" clId="{34D1DCF1-F333-064F-BFD5-69F761207AD1}" dt="2019-11-05T09:10:25.579" v="125" actId="20577"/>
          <ac:spMkLst>
            <pc:docMk/>
            <pc:sldMk cId="4242977508" sldId="461"/>
            <ac:spMk id="2" creationId="{31545D1A-E7A6-A94F-8C14-1E8049B37D09}"/>
          </ac:spMkLst>
        </pc:spChg>
        <pc:spChg chg="mod">
          <ac:chgData name="Cecilie Fenja Strandsbjerg" userId="fe731432-5915-4fc7-b299-10f727195fdd" providerId="ADAL" clId="{34D1DCF1-F333-064F-BFD5-69F761207AD1}" dt="2019-11-05T20:00:47.551" v="1939" actId="20577"/>
          <ac:spMkLst>
            <pc:docMk/>
            <pc:sldMk cId="4242977508" sldId="461"/>
            <ac:spMk id="3" creationId="{7AFF85AF-11CF-6049-9F3C-E540AE7B0AAB}"/>
          </ac:spMkLst>
        </pc:spChg>
        <pc:spChg chg="mod">
          <ac:chgData name="Cecilie Fenja Strandsbjerg" userId="fe731432-5915-4fc7-b299-10f727195fdd" providerId="ADAL" clId="{34D1DCF1-F333-064F-BFD5-69F761207AD1}" dt="2019-11-05T09:33:50.941" v="205" actId="14100"/>
          <ac:spMkLst>
            <pc:docMk/>
            <pc:sldMk cId="4242977508" sldId="461"/>
            <ac:spMk id="4" creationId="{DAAEBDD6-D777-4EB0-86D7-9BDBC9387FDF}"/>
          </ac:spMkLst>
        </pc:spChg>
        <pc:picChg chg="add del mod">
          <ac:chgData name="Cecilie Fenja Strandsbjerg" userId="fe731432-5915-4fc7-b299-10f727195fdd" providerId="ADAL" clId="{34D1DCF1-F333-064F-BFD5-69F761207AD1}" dt="2019-11-05T09:33:44.973" v="203" actId="478"/>
          <ac:picMkLst>
            <pc:docMk/>
            <pc:sldMk cId="4242977508" sldId="461"/>
            <ac:picMk id="2050" creationId="{DDA88F03-05F1-A24C-98A1-A84843AB05EC}"/>
          </ac:picMkLst>
        </pc:picChg>
      </pc:sldChg>
      <pc:sldChg chg="addSp delSp modSp add">
        <pc:chgData name="Cecilie Fenja Strandsbjerg" userId="fe731432-5915-4fc7-b299-10f727195fdd" providerId="ADAL" clId="{34D1DCF1-F333-064F-BFD5-69F761207AD1}" dt="2019-11-06T09:27:32.878" v="2043" actId="20577"/>
        <pc:sldMkLst>
          <pc:docMk/>
          <pc:sldMk cId="739724610" sldId="462"/>
        </pc:sldMkLst>
        <pc:spChg chg="mod">
          <ac:chgData name="Cecilie Fenja Strandsbjerg" userId="fe731432-5915-4fc7-b299-10f727195fdd" providerId="ADAL" clId="{34D1DCF1-F333-064F-BFD5-69F761207AD1}" dt="2019-11-05T10:55:40.125" v="1573" actId="20577"/>
          <ac:spMkLst>
            <pc:docMk/>
            <pc:sldMk cId="739724610" sldId="462"/>
            <ac:spMk id="2" creationId="{8C1C3AA8-A392-1348-9733-6104AFAD5D76}"/>
          </ac:spMkLst>
        </pc:spChg>
        <pc:spChg chg="mod">
          <ac:chgData name="Cecilie Fenja Strandsbjerg" userId="fe731432-5915-4fc7-b299-10f727195fdd" providerId="ADAL" clId="{34D1DCF1-F333-064F-BFD5-69F761207AD1}" dt="2019-11-06T09:27:32.878" v="2043" actId="20577"/>
          <ac:spMkLst>
            <pc:docMk/>
            <pc:sldMk cId="739724610" sldId="462"/>
            <ac:spMk id="3" creationId="{20A2FD7A-D3EA-D34E-8404-E199C238C659}"/>
          </ac:spMkLst>
        </pc:spChg>
        <pc:picChg chg="add del mod">
          <ac:chgData name="Cecilie Fenja Strandsbjerg" userId="fe731432-5915-4fc7-b299-10f727195fdd" providerId="ADAL" clId="{34D1DCF1-F333-064F-BFD5-69F761207AD1}" dt="2019-11-05T10:57:46.148" v="1660" actId="478"/>
          <ac:picMkLst>
            <pc:docMk/>
            <pc:sldMk cId="739724610" sldId="462"/>
            <ac:picMk id="4" creationId="{A802C020-0F86-224D-82BC-B317E2E97CE0}"/>
          </ac:picMkLst>
        </pc:picChg>
      </pc:sldChg>
      <pc:sldChg chg="addSp modSp add">
        <pc:chgData name="Cecilie Fenja Strandsbjerg" userId="fe731432-5915-4fc7-b299-10f727195fdd" providerId="ADAL" clId="{34D1DCF1-F333-064F-BFD5-69F761207AD1}" dt="2019-11-05T11:02:48.390" v="1718" actId="20577"/>
        <pc:sldMkLst>
          <pc:docMk/>
          <pc:sldMk cId="4055905294" sldId="463"/>
        </pc:sldMkLst>
        <pc:spChg chg="mod">
          <ac:chgData name="Cecilie Fenja Strandsbjerg" userId="fe731432-5915-4fc7-b299-10f727195fdd" providerId="ADAL" clId="{34D1DCF1-F333-064F-BFD5-69F761207AD1}" dt="2019-11-05T09:11:51.650" v="157" actId="20577"/>
          <ac:spMkLst>
            <pc:docMk/>
            <pc:sldMk cId="4055905294" sldId="463"/>
            <ac:spMk id="2" creationId="{33FB2A0C-2AC6-734B-B1F5-94BDF744D4F4}"/>
          </ac:spMkLst>
        </pc:spChg>
        <pc:spChg chg="mod">
          <ac:chgData name="Cecilie Fenja Strandsbjerg" userId="fe731432-5915-4fc7-b299-10f727195fdd" providerId="ADAL" clId="{34D1DCF1-F333-064F-BFD5-69F761207AD1}" dt="2019-11-05T11:02:48.390" v="1718" actId="20577"/>
          <ac:spMkLst>
            <pc:docMk/>
            <pc:sldMk cId="4055905294" sldId="463"/>
            <ac:spMk id="3" creationId="{C8830BBF-DBEC-C043-9865-D94B437E300F}"/>
          </ac:spMkLst>
        </pc:spChg>
        <pc:picChg chg="add mod">
          <ac:chgData name="Cecilie Fenja Strandsbjerg" userId="fe731432-5915-4fc7-b299-10f727195fdd" providerId="ADAL" clId="{34D1DCF1-F333-064F-BFD5-69F761207AD1}" dt="2019-11-05T09:22:05.416" v="162" actId="14100"/>
          <ac:picMkLst>
            <pc:docMk/>
            <pc:sldMk cId="4055905294" sldId="463"/>
            <ac:picMk id="3074" creationId="{8A63E81A-92C6-E242-BE33-97803EC785C0}"/>
          </ac:picMkLst>
        </pc:picChg>
      </pc:sldChg>
      <pc:sldChg chg="addSp modSp add">
        <pc:chgData name="Cecilie Fenja Strandsbjerg" userId="fe731432-5915-4fc7-b299-10f727195fdd" providerId="ADAL" clId="{34D1DCF1-F333-064F-BFD5-69F761207AD1}" dt="2019-11-05T09:58:41.463" v="759" actId="20577"/>
        <pc:sldMkLst>
          <pc:docMk/>
          <pc:sldMk cId="767211984" sldId="464"/>
        </pc:sldMkLst>
        <pc:spChg chg="mod">
          <ac:chgData name="Cecilie Fenja Strandsbjerg" userId="fe731432-5915-4fc7-b299-10f727195fdd" providerId="ADAL" clId="{34D1DCF1-F333-064F-BFD5-69F761207AD1}" dt="2019-11-05T09:58:41.463" v="759" actId="20577"/>
          <ac:spMkLst>
            <pc:docMk/>
            <pc:sldMk cId="767211984" sldId="464"/>
            <ac:spMk id="2" creationId="{4D9C1041-4A6F-434D-9947-F57D9C3E4D0B}"/>
          </ac:spMkLst>
        </pc:spChg>
        <pc:spChg chg="mod">
          <ac:chgData name="Cecilie Fenja Strandsbjerg" userId="fe731432-5915-4fc7-b299-10f727195fdd" providerId="ADAL" clId="{34D1DCF1-F333-064F-BFD5-69F761207AD1}" dt="2019-11-05T09:39:27.779" v="364" actId="14100"/>
          <ac:spMkLst>
            <pc:docMk/>
            <pc:sldMk cId="767211984" sldId="464"/>
            <ac:spMk id="3" creationId="{26FF120E-C4D3-5D43-B8ED-272B654639BC}"/>
          </ac:spMkLst>
        </pc:spChg>
        <pc:picChg chg="add mod">
          <ac:chgData name="Cecilie Fenja Strandsbjerg" userId="fe731432-5915-4fc7-b299-10f727195fdd" providerId="ADAL" clId="{34D1DCF1-F333-064F-BFD5-69F761207AD1}" dt="2019-11-05T09:39:55.238" v="366" actId="1076"/>
          <ac:picMkLst>
            <pc:docMk/>
            <pc:sldMk cId="767211984" sldId="464"/>
            <ac:picMk id="4" creationId="{C20FEF79-3912-4049-BE46-A6B10AD9542B}"/>
          </ac:picMkLst>
        </pc:picChg>
      </pc:sldChg>
      <pc:sldChg chg="addSp delSp modSp add">
        <pc:chgData name="Cecilie Fenja Strandsbjerg" userId="fe731432-5915-4fc7-b299-10f727195fdd" providerId="ADAL" clId="{34D1DCF1-F333-064F-BFD5-69F761207AD1}" dt="2019-11-05T09:58:52.931" v="760" actId="20577"/>
        <pc:sldMkLst>
          <pc:docMk/>
          <pc:sldMk cId="3497506405" sldId="465"/>
        </pc:sldMkLst>
        <pc:spChg chg="mod">
          <ac:chgData name="Cecilie Fenja Strandsbjerg" userId="fe731432-5915-4fc7-b299-10f727195fdd" providerId="ADAL" clId="{34D1DCF1-F333-064F-BFD5-69F761207AD1}" dt="2019-11-05T09:58:52.931" v="760" actId="20577"/>
          <ac:spMkLst>
            <pc:docMk/>
            <pc:sldMk cId="3497506405" sldId="465"/>
            <ac:spMk id="2" creationId="{4838CCFD-DFA0-A441-A628-338A59B4293F}"/>
          </ac:spMkLst>
        </pc:spChg>
        <pc:spChg chg="del">
          <ac:chgData name="Cecilie Fenja Strandsbjerg" userId="fe731432-5915-4fc7-b299-10f727195fdd" providerId="ADAL" clId="{34D1DCF1-F333-064F-BFD5-69F761207AD1}" dt="2019-11-05T09:40:55.699" v="394" actId="478"/>
          <ac:spMkLst>
            <pc:docMk/>
            <pc:sldMk cId="3497506405" sldId="465"/>
            <ac:spMk id="3" creationId="{B8EE1B34-1BC9-234D-87FA-45FB865F5CEC}"/>
          </ac:spMkLst>
        </pc:spChg>
        <pc:picChg chg="add mod">
          <ac:chgData name="Cecilie Fenja Strandsbjerg" userId="fe731432-5915-4fc7-b299-10f727195fdd" providerId="ADAL" clId="{34D1DCF1-F333-064F-BFD5-69F761207AD1}" dt="2019-11-05T09:41:06.262" v="397" actId="1076"/>
          <ac:picMkLst>
            <pc:docMk/>
            <pc:sldMk cId="3497506405" sldId="465"/>
            <ac:picMk id="4098" creationId="{85C3BB6B-6EC1-B24C-83AA-BC4B6D062664}"/>
          </ac:picMkLst>
        </pc:picChg>
      </pc:sldChg>
      <pc:sldChg chg="addSp delSp modSp add modAnim modNotesTx">
        <pc:chgData name="Cecilie Fenja Strandsbjerg" userId="fe731432-5915-4fc7-b299-10f727195fdd" providerId="ADAL" clId="{34D1DCF1-F333-064F-BFD5-69F761207AD1}" dt="2019-11-05T10:23:22.582" v="1191" actId="1038"/>
        <pc:sldMkLst>
          <pc:docMk/>
          <pc:sldMk cId="721777001" sldId="466"/>
        </pc:sldMkLst>
        <pc:spChg chg="mod">
          <ac:chgData name="Cecilie Fenja Strandsbjerg" userId="fe731432-5915-4fc7-b299-10f727195fdd" providerId="ADAL" clId="{34D1DCF1-F333-064F-BFD5-69F761207AD1}" dt="2019-11-05T09:59:04.481" v="780" actId="20577"/>
          <ac:spMkLst>
            <pc:docMk/>
            <pc:sldMk cId="721777001" sldId="466"/>
            <ac:spMk id="2" creationId="{73E7EB56-02CB-CF4E-B243-4BDE26AE2D1D}"/>
          </ac:spMkLst>
        </pc:spChg>
        <pc:spChg chg="add del mod">
          <ac:chgData name="Cecilie Fenja Strandsbjerg" userId="fe731432-5915-4fc7-b299-10f727195fdd" providerId="ADAL" clId="{34D1DCF1-F333-064F-BFD5-69F761207AD1}" dt="2019-11-05T09:49:41.057" v="660" actId="115"/>
          <ac:spMkLst>
            <pc:docMk/>
            <pc:sldMk cId="721777001" sldId="466"/>
            <ac:spMk id="3" creationId="{249BB152-6005-924D-B9E6-EA46C177A905}"/>
          </ac:spMkLst>
        </pc:spChg>
        <pc:spChg chg="add mod">
          <ac:chgData name="Cecilie Fenja Strandsbjerg" userId="fe731432-5915-4fc7-b299-10f727195fdd" providerId="ADAL" clId="{34D1DCF1-F333-064F-BFD5-69F761207AD1}" dt="2019-11-05T10:00:14.609" v="831" actId="207"/>
          <ac:spMkLst>
            <pc:docMk/>
            <pc:sldMk cId="721777001" sldId="466"/>
            <ac:spMk id="4" creationId="{3CE7E908-56BF-AB41-B7CB-91DBA5E3EC1B}"/>
          </ac:spMkLst>
        </pc:spChg>
        <pc:spChg chg="add mod">
          <ac:chgData name="Cecilie Fenja Strandsbjerg" userId="fe731432-5915-4fc7-b299-10f727195fdd" providerId="ADAL" clId="{34D1DCF1-F333-064F-BFD5-69F761207AD1}" dt="2019-11-05T10:23:08.190" v="1184" actId="1076"/>
          <ac:spMkLst>
            <pc:docMk/>
            <pc:sldMk cId="721777001" sldId="466"/>
            <ac:spMk id="5" creationId="{8010BE9E-9D30-F249-BEDF-62059E755BC9}"/>
          </ac:spMkLst>
        </pc:spChg>
        <pc:spChg chg="add mod">
          <ac:chgData name="Cecilie Fenja Strandsbjerg" userId="fe731432-5915-4fc7-b299-10f727195fdd" providerId="ADAL" clId="{34D1DCF1-F333-064F-BFD5-69F761207AD1}" dt="2019-11-05T10:23:22.582" v="1191" actId="1038"/>
          <ac:spMkLst>
            <pc:docMk/>
            <pc:sldMk cId="721777001" sldId="466"/>
            <ac:spMk id="9" creationId="{2D64D0FB-19DE-9743-B8CA-44B2178CEAD6}"/>
          </ac:spMkLst>
        </pc:spChg>
        <pc:picChg chg="add del">
          <ac:chgData name="Cecilie Fenja Strandsbjerg" userId="fe731432-5915-4fc7-b299-10f727195fdd" providerId="ADAL" clId="{34D1DCF1-F333-064F-BFD5-69F761207AD1}" dt="2019-11-05T09:44:54.117" v="413"/>
          <ac:picMkLst>
            <pc:docMk/>
            <pc:sldMk cId="721777001" sldId="466"/>
            <ac:picMk id="5122" creationId="{985F7B59-C58E-3C4A-ABB4-94E3FAF938FF}"/>
          </ac:picMkLst>
        </pc:picChg>
        <pc:picChg chg="add mod">
          <ac:chgData name="Cecilie Fenja Strandsbjerg" userId="fe731432-5915-4fc7-b299-10f727195fdd" providerId="ADAL" clId="{34D1DCF1-F333-064F-BFD5-69F761207AD1}" dt="2019-11-05T10:22:59.631" v="1183" actId="1076"/>
          <ac:picMkLst>
            <pc:docMk/>
            <pc:sldMk cId="721777001" sldId="466"/>
            <ac:picMk id="5124" creationId="{DB90D55A-B0CB-A340-981F-7D976244C74A}"/>
          </ac:picMkLst>
        </pc:picChg>
        <pc:picChg chg="add mod">
          <ac:chgData name="Cecilie Fenja Strandsbjerg" userId="fe731432-5915-4fc7-b299-10f727195fdd" providerId="ADAL" clId="{34D1DCF1-F333-064F-BFD5-69F761207AD1}" dt="2019-11-05T09:47:17.759" v="554" actId="1076"/>
          <ac:picMkLst>
            <pc:docMk/>
            <pc:sldMk cId="721777001" sldId="466"/>
            <ac:picMk id="5126" creationId="{1394B39D-8C50-6442-8CA4-ECF6550D7712}"/>
          </ac:picMkLst>
        </pc:picChg>
      </pc:sldChg>
      <pc:sldChg chg="addSp delSp modSp add">
        <pc:chgData name="Cecilie Fenja Strandsbjerg" userId="fe731432-5915-4fc7-b299-10f727195fdd" providerId="ADAL" clId="{34D1DCF1-F333-064F-BFD5-69F761207AD1}" dt="2019-11-05T10:02:38.562" v="885" actId="1076"/>
        <pc:sldMkLst>
          <pc:docMk/>
          <pc:sldMk cId="682422228" sldId="467"/>
        </pc:sldMkLst>
        <pc:spChg chg="mod">
          <ac:chgData name="Cecilie Fenja Strandsbjerg" userId="fe731432-5915-4fc7-b299-10f727195fdd" providerId="ADAL" clId="{34D1DCF1-F333-064F-BFD5-69F761207AD1}" dt="2019-11-05T10:00:57.143" v="876" actId="20577"/>
          <ac:spMkLst>
            <pc:docMk/>
            <pc:sldMk cId="682422228" sldId="467"/>
            <ac:spMk id="2" creationId="{F3C42D7F-585B-BD48-A548-75155092153E}"/>
          </ac:spMkLst>
        </pc:spChg>
        <pc:picChg chg="mod">
          <ac:chgData name="Cecilie Fenja Strandsbjerg" userId="fe731432-5915-4fc7-b299-10f727195fdd" providerId="ADAL" clId="{34D1DCF1-F333-064F-BFD5-69F761207AD1}" dt="2019-11-05T10:02:15.174" v="882" actId="14100"/>
          <ac:picMkLst>
            <pc:docMk/>
            <pc:sldMk cId="682422228" sldId="467"/>
            <ac:picMk id="4" creationId="{02635B5E-58A0-4499-A7B3-39D2CF76BE22}"/>
          </ac:picMkLst>
        </pc:picChg>
        <pc:picChg chg="add mod">
          <ac:chgData name="Cecilie Fenja Strandsbjerg" userId="fe731432-5915-4fc7-b299-10f727195fdd" providerId="ADAL" clId="{34D1DCF1-F333-064F-BFD5-69F761207AD1}" dt="2019-11-05T10:02:38.562" v="885" actId="1076"/>
          <ac:picMkLst>
            <pc:docMk/>
            <pc:sldMk cId="682422228" sldId="467"/>
            <ac:picMk id="5" creationId="{045901CB-8FC2-1643-85DA-28674E0AF8D1}"/>
          </ac:picMkLst>
        </pc:picChg>
        <pc:picChg chg="mod">
          <ac:chgData name="Cecilie Fenja Strandsbjerg" userId="fe731432-5915-4fc7-b299-10f727195fdd" providerId="ADAL" clId="{34D1DCF1-F333-064F-BFD5-69F761207AD1}" dt="2019-11-05T10:02:35.828" v="884" actId="1076"/>
          <ac:picMkLst>
            <pc:docMk/>
            <pc:sldMk cId="682422228" sldId="467"/>
            <ac:picMk id="6" creationId="{6B6F9A58-7589-4625-928F-5DBFB99650D9}"/>
          </ac:picMkLst>
        </pc:picChg>
        <pc:picChg chg="add del">
          <ac:chgData name="Cecilie Fenja Strandsbjerg" userId="fe731432-5915-4fc7-b299-10f727195fdd" providerId="ADAL" clId="{34D1DCF1-F333-064F-BFD5-69F761207AD1}" dt="2019-11-05T10:01:48.748" v="879"/>
          <ac:picMkLst>
            <pc:docMk/>
            <pc:sldMk cId="682422228" sldId="467"/>
            <ac:picMk id="6146" creationId="{F80C3E0B-F6E4-654B-8B6D-5202F125B663}"/>
          </ac:picMkLst>
        </pc:picChg>
      </pc:sldChg>
      <pc:sldChg chg="addSp delSp modSp add modAnim modNotesTx">
        <pc:chgData name="Cecilie Fenja Strandsbjerg" userId="fe731432-5915-4fc7-b299-10f727195fdd" providerId="ADAL" clId="{34D1DCF1-F333-064F-BFD5-69F761207AD1}" dt="2019-11-05T10:05:36.009" v="940" actId="478"/>
        <pc:sldMkLst>
          <pc:docMk/>
          <pc:sldMk cId="3239799831" sldId="468"/>
        </pc:sldMkLst>
        <pc:spChg chg="mod">
          <ac:chgData name="Cecilie Fenja Strandsbjerg" userId="fe731432-5915-4fc7-b299-10f727195fdd" providerId="ADAL" clId="{34D1DCF1-F333-064F-BFD5-69F761207AD1}" dt="2019-11-05T10:03:14.791" v="913" actId="20577"/>
          <ac:spMkLst>
            <pc:docMk/>
            <pc:sldMk cId="3239799831" sldId="468"/>
            <ac:spMk id="2" creationId="{4A4F25EF-A007-C448-BA62-722964B97D1C}"/>
          </ac:spMkLst>
        </pc:spChg>
        <pc:spChg chg="del">
          <ac:chgData name="Cecilie Fenja Strandsbjerg" userId="fe731432-5915-4fc7-b299-10f727195fdd" providerId="ADAL" clId="{34D1DCF1-F333-064F-BFD5-69F761207AD1}" dt="2019-11-05T10:05:36.009" v="940" actId="478"/>
          <ac:spMkLst>
            <pc:docMk/>
            <pc:sldMk cId="3239799831" sldId="468"/>
            <ac:spMk id="3" creationId="{7036E9EB-6027-0F44-9E44-454AAA100C9D}"/>
          </ac:spMkLst>
        </pc:spChg>
        <pc:spChg chg="add mod">
          <ac:chgData name="Cecilie Fenja Strandsbjerg" userId="fe731432-5915-4fc7-b299-10f727195fdd" providerId="ADAL" clId="{34D1DCF1-F333-064F-BFD5-69F761207AD1}" dt="2019-11-05T10:05:31.728" v="939" actId="1076"/>
          <ac:spMkLst>
            <pc:docMk/>
            <pc:sldMk cId="3239799831" sldId="468"/>
            <ac:spMk id="5" creationId="{CA10DA55-4498-3244-937B-7F5D7FC121C4}"/>
          </ac:spMkLst>
        </pc:spChg>
        <pc:picChg chg="add mod">
          <ac:chgData name="Cecilie Fenja Strandsbjerg" userId="fe731432-5915-4fc7-b299-10f727195fdd" providerId="ADAL" clId="{34D1DCF1-F333-064F-BFD5-69F761207AD1}" dt="2019-11-05T10:05:12.053" v="920" actId="1076"/>
          <ac:picMkLst>
            <pc:docMk/>
            <pc:sldMk cId="3239799831" sldId="468"/>
            <ac:picMk id="7170" creationId="{CC16C7BC-F3F9-644F-8420-FE1845301BB5}"/>
          </ac:picMkLst>
        </pc:picChg>
      </pc:sldChg>
      <pc:sldChg chg="addSp delSp modSp">
        <pc:chgData name="Cecilie Fenja Strandsbjerg" userId="fe731432-5915-4fc7-b299-10f727195fdd" providerId="ADAL" clId="{34D1DCF1-F333-064F-BFD5-69F761207AD1}" dt="2019-11-05T10:08:01.564" v="943" actId="478"/>
        <pc:sldMkLst>
          <pc:docMk/>
          <pc:sldMk cId="2376702014" sldId="469"/>
        </pc:sldMkLst>
        <pc:spChg chg="del">
          <ac:chgData name="Cecilie Fenja Strandsbjerg" userId="fe731432-5915-4fc7-b299-10f727195fdd" providerId="ADAL" clId="{34D1DCF1-F333-064F-BFD5-69F761207AD1}" dt="2019-11-05T10:08:01.564" v="943" actId="478"/>
          <ac:spMkLst>
            <pc:docMk/>
            <pc:sldMk cId="2376702014" sldId="469"/>
            <ac:spMk id="3" creationId="{48AFAC42-461C-455C-93AC-4C693080B477}"/>
          </ac:spMkLst>
        </pc:spChg>
        <pc:picChg chg="add mod">
          <ac:chgData name="Cecilie Fenja Strandsbjerg" userId="fe731432-5915-4fc7-b299-10f727195fdd" providerId="ADAL" clId="{34D1DCF1-F333-064F-BFD5-69F761207AD1}" dt="2019-11-05T10:07:58.706" v="942" actId="1076"/>
          <ac:picMkLst>
            <pc:docMk/>
            <pc:sldMk cId="2376702014" sldId="469"/>
            <ac:picMk id="4" creationId="{F8FAD48C-3FAB-7E4C-BDCF-15131DA23E75}"/>
          </ac:picMkLst>
        </pc:picChg>
      </pc:sldChg>
      <pc:sldChg chg="addSp modSp">
        <pc:chgData name="Cecilie Fenja Strandsbjerg" userId="fe731432-5915-4fc7-b299-10f727195fdd" providerId="ADAL" clId="{34D1DCF1-F333-064F-BFD5-69F761207AD1}" dt="2019-11-06T09:25:48.407" v="2041" actId="403"/>
        <pc:sldMkLst>
          <pc:docMk/>
          <pc:sldMk cId="1194916683" sldId="470"/>
        </pc:sldMkLst>
        <pc:spChg chg="mod">
          <ac:chgData name="Cecilie Fenja Strandsbjerg" userId="fe731432-5915-4fc7-b299-10f727195fdd" providerId="ADAL" clId="{34D1DCF1-F333-064F-BFD5-69F761207AD1}" dt="2019-11-05T10:14:22.074" v="958" actId="20577"/>
          <ac:spMkLst>
            <pc:docMk/>
            <pc:sldMk cId="1194916683" sldId="470"/>
            <ac:spMk id="2" creationId="{4598151D-4F0F-4609-86E8-4734EA61E91F}"/>
          </ac:spMkLst>
        </pc:spChg>
        <pc:spChg chg="add mod">
          <ac:chgData name="Cecilie Fenja Strandsbjerg" userId="fe731432-5915-4fc7-b299-10f727195fdd" providerId="ADAL" clId="{34D1DCF1-F333-064F-BFD5-69F761207AD1}" dt="2019-11-06T09:25:48.407" v="2041" actId="403"/>
          <ac:spMkLst>
            <pc:docMk/>
            <pc:sldMk cId="1194916683" sldId="470"/>
            <ac:spMk id="3" creationId="{DDEDCCEE-F10F-484C-8123-4C776BCAA025}"/>
          </ac:spMkLst>
        </pc:spChg>
        <pc:spChg chg="mod">
          <ac:chgData name="Cecilie Fenja Strandsbjerg" userId="fe731432-5915-4fc7-b299-10f727195fdd" providerId="ADAL" clId="{34D1DCF1-F333-064F-BFD5-69F761207AD1}" dt="2019-11-06T09:25:24.998" v="2029" actId="1076"/>
          <ac:spMkLst>
            <pc:docMk/>
            <pc:sldMk cId="1194916683" sldId="470"/>
            <ac:spMk id="5" creationId="{867AA720-15DB-431B-9111-B9E3F1994A33}"/>
          </ac:spMkLst>
        </pc:spChg>
      </pc:sldChg>
      <pc:sldChg chg="addSp delSp modSp add">
        <pc:chgData name="Cecilie Fenja Strandsbjerg" userId="fe731432-5915-4fc7-b299-10f727195fdd" providerId="ADAL" clId="{34D1DCF1-F333-064F-BFD5-69F761207AD1}" dt="2019-11-05T10:17:50.794" v="1031" actId="1076"/>
        <pc:sldMkLst>
          <pc:docMk/>
          <pc:sldMk cId="2275672458" sldId="471"/>
        </pc:sldMkLst>
        <pc:spChg chg="mod">
          <ac:chgData name="Cecilie Fenja Strandsbjerg" userId="fe731432-5915-4fc7-b299-10f727195fdd" providerId="ADAL" clId="{34D1DCF1-F333-064F-BFD5-69F761207AD1}" dt="2019-11-05T10:17:43.131" v="1028" actId="20577"/>
          <ac:spMkLst>
            <pc:docMk/>
            <pc:sldMk cId="2275672458" sldId="471"/>
            <ac:spMk id="2" creationId="{566417A8-FAC1-E049-84A1-DC142125751B}"/>
          </ac:spMkLst>
        </pc:spChg>
        <pc:spChg chg="del mod">
          <ac:chgData name="Cecilie Fenja Strandsbjerg" userId="fe731432-5915-4fc7-b299-10f727195fdd" providerId="ADAL" clId="{34D1DCF1-F333-064F-BFD5-69F761207AD1}" dt="2019-11-05T10:17:22.994" v="1004" actId="478"/>
          <ac:spMkLst>
            <pc:docMk/>
            <pc:sldMk cId="2275672458" sldId="471"/>
            <ac:spMk id="3" creationId="{81E9C0B8-3AA3-2347-A332-96DE423D9D68}"/>
          </ac:spMkLst>
        </pc:spChg>
        <pc:spChg chg="add del mod">
          <ac:chgData name="Cecilie Fenja Strandsbjerg" userId="fe731432-5915-4fc7-b299-10f727195fdd" providerId="ADAL" clId="{34D1DCF1-F333-064F-BFD5-69F761207AD1}" dt="2019-11-05T10:15:52.959" v="995" actId="478"/>
          <ac:spMkLst>
            <pc:docMk/>
            <pc:sldMk cId="2275672458" sldId="471"/>
            <ac:spMk id="4" creationId="{BAF708CC-FE5B-E44D-AD05-8E4E611CD70C}"/>
          </ac:spMkLst>
        </pc:spChg>
        <pc:picChg chg="add mod">
          <ac:chgData name="Cecilie Fenja Strandsbjerg" userId="fe731432-5915-4fc7-b299-10f727195fdd" providerId="ADAL" clId="{34D1DCF1-F333-064F-BFD5-69F761207AD1}" dt="2019-11-05T10:17:01.515" v="999" actId="1076"/>
          <ac:picMkLst>
            <pc:docMk/>
            <pc:sldMk cId="2275672458" sldId="471"/>
            <ac:picMk id="9218" creationId="{8E15022E-9BA0-B14E-B81F-9339C9226D5E}"/>
          </ac:picMkLst>
        </pc:picChg>
        <pc:picChg chg="add mod">
          <ac:chgData name="Cecilie Fenja Strandsbjerg" userId="fe731432-5915-4fc7-b299-10f727195fdd" providerId="ADAL" clId="{34D1DCF1-F333-064F-BFD5-69F761207AD1}" dt="2019-11-05T10:17:50.794" v="1031" actId="1076"/>
          <ac:picMkLst>
            <pc:docMk/>
            <pc:sldMk cId="2275672458" sldId="471"/>
            <ac:picMk id="9220" creationId="{1489B794-A4A9-F545-A341-329CCBFC9A5E}"/>
          </ac:picMkLst>
        </pc:picChg>
      </pc:sldChg>
      <pc:sldChg chg="addSp delSp modSp add">
        <pc:chgData name="Cecilie Fenja Strandsbjerg" userId="fe731432-5915-4fc7-b299-10f727195fdd" providerId="ADAL" clId="{34D1DCF1-F333-064F-BFD5-69F761207AD1}" dt="2019-11-05T10:20:38.427" v="1104" actId="1038"/>
        <pc:sldMkLst>
          <pc:docMk/>
          <pc:sldMk cId="334976786" sldId="472"/>
        </pc:sldMkLst>
        <pc:spChg chg="mod">
          <ac:chgData name="Cecilie Fenja Strandsbjerg" userId="fe731432-5915-4fc7-b299-10f727195fdd" providerId="ADAL" clId="{34D1DCF1-F333-064F-BFD5-69F761207AD1}" dt="2019-11-05T10:18:53.863" v="1058" actId="20577"/>
          <ac:spMkLst>
            <pc:docMk/>
            <pc:sldMk cId="334976786" sldId="472"/>
            <ac:spMk id="2" creationId="{AAB9B37E-EE80-BB43-A988-6EF58FD80BB5}"/>
          </ac:spMkLst>
        </pc:spChg>
        <pc:spChg chg="del">
          <ac:chgData name="Cecilie Fenja Strandsbjerg" userId="fe731432-5915-4fc7-b299-10f727195fdd" providerId="ADAL" clId="{34D1DCF1-F333-064F-BFD5-69F761207AD1}" dt="2019-11-05T10:18:56.354" v="1059" actId="478"/>
          <ac:spMkLst>
            <pc:docMk/>
            <pc:sldMk cId="334976786" sldId="472"/>
            <ac:spMk id="3" creationId="{E865F6DC-A4E9-0D4F-8E85-64B416787AF6}"/>
          </ac:spMkLst>
        </pc:spChg>
        <pc:spChg chg="add mod">
          <ac:chgData name="Cecilie Fenja Strandsbjerg" userId="fe731432-5915-4fc7-b299-10f727195fdd" providerId="ADAL" clId="{34D1DCF1-F333-064F-BFD5-69F761207AD1}" dt="2019-11-05T10:19:53.583" v="1097" actId="207"/>
          <ac:spMkLst>
            <pc:docMk/>
            <pc:sldMk cId="334976786" sldId="472"/>
            <ac:spMk id="4" creationId="{8B5F3FB8-8C18-9F48-A645-FB44F7C81792}"/>
          </ac:spMkLst>
        </pc:spChg>
        <pc:picChg chg="add mod">
          <ac:chgData name="Cecilie Fenja Strandsbjerg" userId="fe731432-5915-4fc7-b299-10f727195fdd" providerId="ADAL" clId="{34D1DCF1-F333-064F-BFD5-69F761207AD1}" dt="2019-11-05T10:19:03.376" v="1062" actId="1076"/>
          <ac:picMkLst>
            <pc:docMk/>
            <pc:sldMk cId="334976786" sldId="472"/>
            <ac:picMk id="10242" creationId="{1625EA3B-5B30-8648-AEC7-BFCF3057D528}"/>
          </ac:picMkLst>
        </pc:picChg>
        <pc:cxnChg chg="add mod">
          <ac:chgData name="Cecilie Fenja Strandsbjerg" userId="fe731432-5915-4fc7-b299-10f727195fdd" providerId="ADAL" clId="{34D1DCF1-F333-064F-BFD5-69F761207AD1}" dt="2019-11-05T10:20:38.427" v="1104" actId="1038"/>
          <ac:cxnSpMkLst>
            <pc:docMk/>
            <pc:sldMk cId="334976786" sldId="472"/>
            <ac:cxnSpMk id="6" creationId="{93DEFF60-A201-8F42-A829-2760FEED0241}"/>
          </ac:cxnSpMkLst>
        </pc:cxnChg>
        <pc:cxnChg chg="add mod">
          <ac:chgData name="Cecilie Fenja Strandsbjerg" userId="fe731432-5915-4fc7-b299-10f727195fdd" providerId="ADAL" clId="{34D1DCF1-F333-064F-BFD5-69F761207AD1}" dt="2019-11-05T10:20:34.592" v="1103" actId="1037"/>
          <ac:cxnSpMkLst>
            <pc:docMk/>
            <pc:sldMk cId="334976786" sldId="472"/>
            <ac:cxnSpMk id="8" creationId="{1DE6DA5B-B3C1-7943-AAA4-FD33DDF9FF8E}"/>
          </ac:cxnSpMkLst>
        </pc:cxnChg>
      </pc:sldChg>
      <pc:sldChg chg="modSp add">
        <pc:chgData name="Cecilie Fenja Strandsbjerg" userId="fe731432-5915-4fc7-b299-10f727195fdd" providerId="ADAL" clId="{34D1DCF1-F333-064F-BFD5-69F761207AD1}" dt="2019-11-05T10:42:46.313" v="1421" actId="20577"/>
        <pc:sldMkLst>
          <pc:docMk/>
          <pc:sldMk cId="561774108" sldId="473"/>
        </pc:sldMkLst>
        <pc:spChg chg="mod">
          <ac:chgData name="Cecilie Fenja Strandsbjerg" userId="fe731432-5915-4fc7-b299-10f727195fdd" providerId="ADAL" clId="{34D1DCF1-F333-064F-BFD5-69F761207AD1}" dt="2019-11-05T10:21:17.491" v="1127" actId="20577"/>
          <ac:spMkLst>
            <pc:docMk/>
            <pc:sldMk cId="561774108" sldId="473"/>
            <ac:spMk id="2" creationId="{D270ECE9-29DD-A346-8F6F-2FE91D4202D8}"/>
          </ac:spMkLst>
        </pc:spChg>
        <pc:spChg chg="mod">
          <ac:chgData name="Cecilie Fenja Strandsbjerg" userId="fe731432-5915-4fc7-b299-10f727195fdd" providerId="ADAL" clId="{34D1DCF1-F333-064F-BFD5-69F761207AD1}" dt="2019-11-05T10:42:46.313" v="1421" actId="20577"/>
          <ac:spMkLst>
            <pc:docMk/>
            <pc:sldMk cId="561774108" sldId="473"/>
            <ac:spMk id="3" creationId="{BEB56A1F-3DE3-B242-BD42-B95748943CD4}"/>
          </ac:spMkLst>
        </pc:spChg>
      </pc:sldChg>
      <pc:sldChg chg="addSp delSp modSp add">
        <pc:chgData name="Cecilie Fenja Strandsbjerg" userId="fe731432-5915-4fc7-b299-10f727195fdd" providerId="ADAL" clId="{34D1DCF1-F333-064F-BFD5-69F761207AD1}" dt="2019-11-05T10:29:05.867" v="1280" actId="478"/>
        <pc:sldMkLst>
          <pc:docMk/>
          <pc:sldMk cId="553986192" sldId="474"/>
        </pc:sldMkLst>
        <pc:spChg chg="mod">
          <ac:chgData name="Cecilie Fenja Strandsbjerg" userId="fe731432-5915-4fc7-b299-10f727195fdd" providerId="ADAL" clId="{34D1DCF1-F333-064F-BFD5-69F761207AD1}" dt="2019-11-05T10:28:46.299" v="1277" actId="20577"/>
          <ac:spMkLst>
            <pc:docMk/>
            <pc:sldMk cId="553986192" sldId="474"/>
            <ac:spMk id="2" creationId="{5C5562EE-EF98-A344-8737-E8F969A1D9BD}"/>
          </ac:spMkLst>
        </pc:spChg>
        <pc:spChg chg="del">
          <ac:chgData name="Cecilie Fenja Strandsbjerg" userId="fe731432-5915-4fc7-b299-10f727195fdd" providerId="ADAL" clId="{34D1DCF1-F333-064F-BFD5-69F761207AD1}" dt="2019-11-05T10:29:05.867" v="1280" actId="478"/>
          <ac:spMkLst>
            <pc:docMk/>
            <pc:sldMk cId="553986192" sldId="474"/>
            <ac:spMk id="3" creationId="{83E97408-7DF5-5842-817F-C8A200A41EA3}"/>
          </ac:spMkLst>
        </pc:spChg>
        <pc:picChg chg="add mod">
          <ac:chgData name="Cecilie Fenja Strandsbjerg" userId="fe731432-5915-4fc7-b299-10f727195fdd" providerId="ADAL" clId="{34D1DCF1-F333-064F-BFD5-69F761207AD1}" dt="2019-11-05T10:28:54.465" v="1279" actId="1076"/>
          <ac:picMkLst>
            <pc:docMk/>
            <pc:sldMk cId="553986192" sldId="474"/>
            <ac:picMk id="11266" creationId="{B1D63EF5-6BAD-3542-AEF8-A9637A8891EB}"/>
          </ac:picMkLst>
        </pc:picChg>
      </pc:sldChg>
      <pc:sldChg chg="modSp">
        <pc:chgData name="Cecilie Fenja Strandsbjerg" userId="fe731432-5915-4fc7-b299-10f727195fdd" providerId="ADAL" clId="{34D1DCF1-F333-064F-BFD5-69F761207AD1}" dt="2019-11-05T10:37:48.724" v="1375" actId="5793"/>
        <pc:sldMkLst>
          <pc:docMk/>
          <pc:sldMk cId="1700625220" sldId="475"/>
        </pc:sldMkLst>
        <pc:spChg chg="mod">
          <ac:chgData name="Cecilie Fenja Strandsbjerg" userId="fe731432-5915-4fc7-b299-10f727195fdd" providerId="ADAL" clId="{34D1DCF1-F333-064F-BFD5-69F761207AD1}" dt="2019-11-05T10:37:48.724" v="1375" actId="5793"/>
          <ac:spMkLst>
            <pc:docMk/>
            <pc:sldMk cId="1700625220" sldId="475"/>
            <ac:spMk id="3" creationId="{37EB5075-FF88-405A-9EE5-B21CD15C6860}"/>
          </ac:spMkLst>
        </pc:spChg>
      </pc:sldChg>
      <pc:sldChg chg="addSp modSp add mod setBg">
        <pc:chgData name="Cecilie Fenja Strandsbjerg" userId="fe731432-5915-4fc7-b299-10f727195fdd" providerId="ADAL" clId="{34D1DCF1-F333-064F-BFD5-69F761207AD1}" dt="2019-11-05T11:05:26.580" v="1727" actId="26606"/>
        <pc:sldMkLst>
          <pc:docMk/>
          <pc:sldMk cId="1167603394" sldId="476"/>
        </pc:sldMkLst>
        <pc:spChg chg="mod">
          <ac:chgData name="Cecilie Fenja Strandsbjerg" userId="fe731432-5915-4fc7-b299-10f727195fdd" providerId="ADAL" clId="{34D1DCF1-F333-064F-BFD5-69F761207AD1}" dt="2019-11-05T11:05:26.580" v="1727" actId="26606"/>
          <ac:spMkLst>
            <pc:docMk/>
            <pc:sldMk cId="1167603394" sldId="476"/>
            <ac:spMk id="2" creationId="{AEE4FE2D-2D7B-4C7D-AC5E-310CCD335D58}"/>
          </ac:spMkLst>
        </pc:spChg>
        <pc:spChg chg="mod ord">
          <ac:chgData name="Cecilie Fenja Strandsbjerg" userId="fe731432-5915-4fc7-b299-10f727195fdd" providerId="ADAL" clId="{34D1DCF1-F333-064F-BFD5-69F761207AD1}" dt="2019-11-05T11:05:26.580" v="1727" actId="26606"/>
          <ac:spMkLst>
            <pc:docMk/>
            <pc:sldMk cId="1167603394" sldId="476"/>
            <ac:spMk id="3" creationId="{D8B8F0C7-AEB6-4308-B4F7-CEABB537A001}"/>
          </ac:spMkLst>
        </pc:spChg>
        <pc:spChg chg="add">
          <ac:chgData name="Cecilie Fenja Strandsbjerg" userId="fe731432-5915-4fc7-b299-10f727195fdd" providerId="ADAL" clId="{34D1DCF1-F333-064F-BFD5-69F761207AD1}" dt="2019-11-05T11:05:26.580" v="1727" actId="26606"/>
          <ac:spMkLst>
            <pc:docMk/>
            <pc:sldMk cId="1167603394" sldId="476"/>
            <ac:spMk id="9" creationId="{B6C29DB0-17E9-42FF-986E-0B7F493F4D24}"/>
          </ac:spMkLst>
        </pc:spChg>
        <pc:spChg chg="add">
          <ac:chgData name="Cecilie Fenja Strandsbjerg" userId="fe731432-5915-4fc7-b299-10f727195fdd" providerId="ADAL" clId="{34D1DCF1-F333-064F-BFD5-69F761207AD1}" dt="2019-11-05T11:05:26.580" v="1727" actId="26606"/>
          <ac:spMkLst>
            <pc:docMk/>
            <pc:sldMk cId="1167603394" sldId="476"/>
            <ac:spMk id="11" creationId="{115AD956-A5B6-4760-B8B2-11E2DF6B0212}"/>
          </ac:spMkLst>
        </pc:spChg>
        <pc:picChg chg="add mod">
          <ac:chgData name="Cecilie Fenja Strandsbjerg" userId="fe731432-5915-4fc7-b299-10f727195fdd" providerId="ADAL" clId="{34D1DCF1-F333-064F-BFD5-69F761207AD1}" dt="2019-11-05T11:05:26.580" v="1727" actId="26606"/>
          <ac:picMkLst>
            <pc:docMk/>
            <pc:sldMk cId="1167603394" sldId="476"/>
            <ac:picMk id="4" creationId="{C7A098BE-B675-424F-A62A-63FF4F6641EC}"/>
          </ac:picMkLst>
        </pc:picChg>
      </pc:sldChg>
      <pc:sldChg chg="addSp modSp add mod setBg">
        <pc:chgData name="Cecilie Fenja Strandsbjerg" userId="fe731432-5915-4fc7-b299-10f727195fdd" providerId="ADAL" clId="{34D1DCF1-F333-064F-BFD5-69F761207AD1}" dt="2019-11-05T11:06:03.586" v="1733" actId="26606"/>
        <pc:sldMkLst>
          <pc:docMk/>
          <pc:sldMk cId="3085668965" sldId="477"/>
        </pc:sldMkLst>
        <pc:spChg chg="mod">
          <ac:chgData name="Cecilie Fenja Strandsbjerg" userId="fe731432-5915-4fc7-b299-10f727195fdd" providerId="ADAL" clId="{34D1DCF1-F333-064F-BFD5-69F761207AD1}" dt="2019-11-05T11:06:03.586" v="1733" actId="26606"/>
          <ac:spMkLst>
            <pc:docMk/>
            <pc:sldMk cId="3085668965" sldId="477"/>
            <ac:spMk id="2" creationId="{AEE4FE2D-2D7B-4C7D-AC5E-310CCD335D58}"/>
          </ac:spMkLst>
        </pc:spChg>
        <pc:spChg chg="mod ord">
          <ac:chgData name="Cecilie Fenja Strandsbjerg" userId="fe731432-5915-4fc7-b299-10f727195fdd" providerId="ADAL" clId="{34D1DCF1-F333-064F-BFD5-69F761207AD1}" dt="2019-11-05T11:06:03.586" v="1733" actId="26606"/>
          <ac:spMkLst>
            <pc:docMk/>
            <pc:sldMk cId="3085668965" sldId="477"/>
            <ac:spMk id="3" creationId="{D8B8F0C7-AEB6-4308-B4F7-CEABB537A001}"/>
          </ac:spMkLst>
        </pc:spChg>
        <pc:spChg chg="add">
          <ac:chgData name="Cecilie Fenja Strandsbjerg" userId="fe731432-5915-4fc7-b299-10f727195fdd" providerId="ADAL" clId="{34D1DCF1-F333-064F-BFD5-69F761207AD1}" dt="2019-11-05T11:06:03.586" v="1733" actId="26606"/>
          <ac:spMkLst>
            <pc:docMk/>
            <pc:sldMk cId="3085668965" sldId="477"/>
            <ac:spMk id="9" creationId="{F56F5174-31D9-4DBB-AAB7-A1FD7BDB1352}"/>
          </ac:spMkLst>
        </pc:spChg>
        <pc:spChg chg="add">
          <ac:chgData name="Cecilie Fenja Strandsbjerg" userId="fe731432-5915-4fc7-b299-10f727195fdd" providerId="ADAL" clId="{34D1DCF1-F333-064F-BFD5-69F761207AD1}" dt="2019-11-05T11:06:03.586" v="1733" actId="26606"/>
          <ac:spMkLst>
            <pc:docMk/>
            <pc:sldMk cId="3085668965" sldId="477"/>
            <ac:spMk id="13" creationId="{F9A95BEE-6BB1-4A28-A8E6-A34B2E42EF87}"/>
          </ac:spMkLst>
        </pc:spChg>
        <pc:picChg chg="add mod">
          <ac:chgData name="Cecilie Fenja Strandsbjerg" userId="fe731432-5915-4fc7-b299-10f727195fdd" providerId="ADAL" clId="{34D1DCF1-F333-064F-BFD5-69F761207AD1}" dt="2019-11-05T11:06:03.586" v="1733" actId="26606"/>
          <ac:picMkLst>
            <pc:docMk/>
            <pc:sldMk cId="3085668965" sldId="477"/>
            <ac:picMk id="4" creationId="{D344A940-FCEF-7745-A851-7CF3F5A255C6}"/>
          </ac:picMkLst>
        </pc:picChg>
        <pc:picChg chg="add">
          <ac:chgData name="Cecilie Fenja Strandsbjerg" userId="fe731432-5915-4fc7-b299-10f727195fdd" providerId="ADAL" clId="{34D1DCF1-F333-064F-BFD5-69F761207AD1}" dt="2019-11-05T11:06:03.586" v="1733" actId="26606"/>
          <ac:picMkLst>
            <pc:docMk/>
            <pc:sldMk cId="3085668965" sldId="477"/>
            <ac:picMk id="11" creationId="{AE113210-7872-481A-ADE6-3A05CCAF5EB2}"/>
          </ac:picMkLst>
        </pc:picChg>
      </pc:sldChg>
      <pc:sldChg chg="addSp delSp modSp add mod setBg">
        <pc:chgData name="Cecilie Fenja Strandsbjerg" userId="fe731432-5915-4fc7-b299-10f727195fdd" providerId="ADAL" clId="{34D1DCF1-F333-064F-BFD5-69F761207AD1}" dt="2019-11-05T11:06:47.969" v="1738" actId="26606"/>
        <pc:sldMkLst>
          <pc:docMk/>
          <pc:sldMk cId="9980461" sldId="478"/>
        </pc:sldMkLst>
        <pc:spChg chg="mod">
          <ac:chgData name="Cecilie Fenja Strandsbjerg" userId="fe731432-5915-4fc7-b299-10f727195fdd" providerId="ADAL" clId="{34D1DCF1-F333-064F-BFD5-69F761207AD1}" dt="2019-11-05T11:06:47.969" v="1738" actId="26606"/>
          <ac:spMkLst>
            <pc:docMk/>
            <pc:sldMk cId="9980461" sldId="478"/>
            <ac:spMk id="2" creationId="{AEE4FE2D-2D7B-4C7D-AC5E-310CCD335D58}"/>
          </ac:spMkLst>
        </pc:spChg>
        <pc:spChg chg="mod">
          <ac:chgData name="Cecilie Fenja Strandsbjerg" userId="fe731432-5915-4fc7-b299-10f727195fdd" providerId="ADAL" clId="{34D1DCF1-F333-064F-BFD5-69F761207AD1}" dt="2019-11-05T11:06:47.969" v="1738" actId="26606"/>
          <ac:spMkLst>
            <pc:docMk/>
            <pc:sldMk cId="9980461" sldId="478"/>
            <ac:spMk id="3" creationId="{D8B8F0C7-AEB6-4308-B4F7-CEABB537A001}"/>
          </ac:spMkLst>
        </pc:spChg>
        <pc:spChg chg="add del">
          <ac:chgData name="Cecilie Fenja Strandsbjerg" userId="fe731432-5915-4fc7-b299-10f727195fdd" providerId="ADAL" clId="{34D1DCF1-F333-064F-BFD5-69F761207AD1}" dt="2019-11-05T11:06:47.949" v="1737" actId="26606"/>
          <ac:spMkLst>
            <pc:docMk/>
            <pc:sldMk cId="9980461" sldId="478"/>
            <ac:spMk id="9" creationId="{E3BC0C31-69A7-4200-9AFE-927230E1E04C}"/>
          </ac:spMkLst>
        </pc:spChg>
        <pc:spChg chg="add">
          <ac:chgData name="Cecilie Fenja Strandsbjerg" userId="fe731432-5915-4fc7-b299-10f727195fdd" providerId="ADAL" clId="{34D1DCF1-F333-064F-BFD5-69F761207AD1}" dt="2019-11-05T11:06:47.969" v="1738" actId="26606"/>
          <ac:spMkLst>
            <pc:docMk/>
            <pc:sldMk cId="9980461" sldId="478"/>
            <ac:spMk id="13" creationId="{59A309A7-1751-4ABE-A3C1-EEC40366AD89}"/>
          </ac:spMkLst>
        </pc:spChg>
        <pc:spChg chg="add">
          <ac:chgData name="Cecilie Fenja Strandsbjerg" userId="fe731432-5915-4fc7-b299-10f727195fdd" providerId="ADAL" clId="{34D1DCF1-F333-064F-BFD5-69F761207AD1}" dt="2019-11-05T11:06:47.969" v="1738" actId="26606"/>
          <ac:spMkLst>
            <pc:docMk/>
            <pc:sldMk cId="9980461" sldId="478"/>
            <ac:spMk id="14" creationId="{967D8EB6-EAE1-4F9C-B398-83321E287204}"/>
          </ac:spMkLst>
        </pc:spChg>
        <pc:picChg chg="add mod">
          <ac:chgData name="Cecilie Fenja Strandsbjerg" userId="fe731432-5915-4fc7-b299-10f727195fdd" providerId="ADAL" clId="{34D1DCF1-F333-064F-BFD5-69F761207AD1}" dt="2019-11-05T11:06:47.969" v="1738" actId="26606"/>
          <ac:picMkLst>
            <pc:docMk/>
            <pc:sldMk cId="9980461" sldId="478"/>
            <ac:picMk id="4" creationId="{292BE77C-0622-C64F-A9EA-7A06CCD4F6B1}"/>
          </ac:picMkLst>
        </pc:picChg>
        <pc:cxnChg chg="add del">
          <ac:chgData name="Cecilie Fenja Strandsbjerg" userId="fe731432-5915-4fc7-b299-10f727195fdd" providerId="ADAL" clId="{34D1DCF1-F333-064F-BFD5-69F761207AD1}" dt="2019-11-05T11:06:47.949" v="1737" actId="26606"/>
          <ac:cxnSpMkLst>
            <pc:docMk/>
            <pc:sldMk cId="9980461" sldId="478"/>
            <ac:cxnSpMk id="11" creationId="{45B5AFC7-2F07-4F7B-9151-E45D7548D8F3}"/>
          </ac:cxnSpMkLst>
        </pc:cxnChg>
      </pc:sldChg>
      <pc:sldChg chg="addSp delSp modSp add mod setBg">
        <pc:chgData name="Cecilie Fenja Strandsbjerg" userId="fe731432-5915-4fc7-b299-10f727195fdd" providerId="ADAL" clId="{34D1DCF1-F333-064F-BFD5-69F761207AD1}" dt="2019-11-05T11:09:05.158" v="1743" actId="26606"/>
        <pc:sldMkLst>
          <pc:docMk/>
          <pc:sldMk cId="1625098373" sldId="479"/>
        </pc:sldMkLst>
        <pc:spChg chg="mod">
          <ac:chgData name="Cecilie Fenja Strandsbjerg" userId="fe731432-5915-4fc7-b299-10f727195fdd" providerId="ADAL" clId="{34D1DCF1-F333-064F-BFD5-69F761207AD1}" dt="2019-11-05T11:09:05.158" v="1743" actId="26606"/>
          <ac:spMkLst>
            <pc:docMk/>
            <pc:sldMk cId="1625098373" sldId="479"/>
            <ac:spMk id="2" creationId="{AEE4FE2D-2D7B-4C7D-AC5E-310CCD335D58}"/>
          </ac:spMkLst>
        </pc:spChg>
        <pc:spChg chg="mod ord">
          <ac:chgData name="Cecilie Fenja Strandsbjerg" userId="fe731432-5915-4fc7-b299-10f727195fdd" providerId="ADAL" clId="{34D1DCF1-F333-064F-BFD5-69F761207AD1}" dt="2019-11-05T11:09:05.158" v="1743" actId="26606"/>
          <ac:spMkLst>
            <pc:docMk/>
            <pc:sldMk cId="1625098373" sldId="479"/>
            <ac:spMk id="3" creationId="{D8B8F0C7-AEB6-4308-B4F7-CEABB537A001}"/>
          </ac:spMkLst>
        </pc:spChg>
        <pc:spChg chg="add">
          <ac:chgData name="Cecilie Fenja Strandsbjerg" userId="fe731432-5915-4fc7-b299-10f727195fdd" providerId="ADAL" clId="{34D1DCF1-F333-064F-BFD5-69F761207AD1}" dt="2019-11-05T11:09:05.158" v="1743" actId="26606"/>
          <ac:spMkLst>
            <pc:docMk/>
            <pc:sldMk cId="1625098373" sldId="479"/>
            <ac:spMk id="11" creationId="{73ED6512-6858-4552-B699-9A97FE9A4EA2}"/>
          </ac:spMkLst>
        </pc:spChg>
        <pc:spChg chg="add">
          <ac:chgData name="Cecilie Fenja Strandsbjerg" userId="fe731432-5915-4fc7-b299-10f727195fdd" providerId="ADAL" clId="{34D1DCF1-F333-064F-BFD5-69F761207AD1}" dt="2019-11-05T11:09:05.158" v="1743" actId="26606"/>
          <ac:spMkLst>
            <pc:docMk/>
            <pc:sldMk cId="1625098373" sldId="479"/>
            <ac:spMk id="12" creationId="{4038CB10-1F5C-4D54-9DF7-12586DE5B007}"/>
          </ac:spMkLst>
        </pc:spChg>
        <pc:picChg chg="add mod">
          <ac:chgData name="Cecilie Fenja Strandsbjerg" userId="fe731432-5915-4fc7-b299-10f727195fdd" providerId="ADAL" clId="{34D1DCF1-F333-064F-BFD5-69F761207AD1}" dt="2019-11-05T11:09:05.158" v="1743" actId="26606"/>
          <ac:picMkLst>
            <pc:docMk/>
            <pc:sldMk cId="1625098373" sldId="479"/>
            <ac:picMk id="4" creationId="{9782ECCA-5CB4-4E4D-9849-24259C757908}"/>
          </ac:picMkLst>
        </pc:picChg>
        <pc:cxnChg chg="add del">
          <ac:chgData name="Cecilie Fenja Strandsbjerg" userId="fe731432-5915-4fc7-b299-10f727195fdd" providerId="ADAL" clId="{34D1DCF1-F333-064F-BFD5-69F761207AD1}" dt="2019-11-05T11:09:05.145" v="1742" actId="26606"/>
          <ac:cxnSpMkLst>
            <pc:docMk/>
            <pc:sldMk cId="1625098373" sldId="479"/>
            <ac:cxnSpMk id="9" creationId="{E4A809D5-3600-46D4-A466-67F2349A54FB}"/>
          </ac:cxnSpMkLst>
        </pc:cxnChg>
      </pc:sldChg>
      <pc:sldChg chg="addSp modSp add">
        <pc:chgData name="Cecilie Fenja Strandsbjerg" userId="fe731432-5915-4fc7-b299-10f727195fdd" providerId="ADAL" clId="{34D1DCF1-F333-064F-BFD5-69F761207AD1}" dt="2019-11-05T11:10:58.789" v="1770" actId="1076"/>
        <pc:sldMkLst>
          <pc:docMk/>
          <pc:sldMk cId="249238668" sldId="480"/>
        </pc:sldMkLst>
        <pc:spChg chg="mod">
          <ac:chgData name="Cecilie Fenja Strandsbjerg" userId="fe731432-5915-4fc7-b299-10f727195fdd" providerId="ADAL" clId="{34D1DCF1-F333-064F-BFD5-69F761207AD1}" dt="2019-11-05T11:00:40.409" v="1704" actId="207"/>
          <ac:spMkLst>
            <pc:docMk/>
            <pc:sldMk cId="249238668" sldId="480"/>
            <ac:spMk id="3" creationId="{D8B8F0C7-AEB6-4308-B4F7-CEABB537A001}"/>
          </ac:spMkLst>
        </pc:spChg>
        <pc:spChg chg="add mod">
          <ac:chgData name="Cecilie Fenja Strandsbjerg" userId="fe731432-5915-4fc7-b299-10f727195fdd" providerId="ADAL" clId="{34D1DCF1-F333-064F-BFD5-69F761207AD1}" dt="2019-11-05T11:10:58.789" v="1770" actId="1076"/>
          <ac:spMkLst>
            <pc:docMk/>
            <pc:sldMk cId="249238668" sldId="480"/>
            <ac:spMk id="4" creationId="{50C8A302-BD49-3C48-9E29-B1ADD111E648}"/>
          </ac:spMkLst>
        </pc:spChg>
      </pc:sldChg>
    </pc:docChg>
  </pc:docChgLst>
</pc:chgInfo>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3.tiff>
</file>

<file path=ppt/media/image4.png>
</file>

<file path=ppt/media/image5.tiff>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Pladsholder til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E8C23D-8CFB-4D1B-AD4B-7A25BFA6D18B}" type="datetimeFigureOut">
              <a:rPr lang="da-DK" smtClean="0"/>
              <a:t>06-11-2019</a:t>
            </a:fld>
            <a:endParaRPr lang="da-DK"/>
          </a:p>
        </p:txBody>
      </p:sp>
      <p:sp>
        <p:nvSpPr>
          <p:cNvPr id="4" name="Pladsholder til slidebille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Pladsholder til no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6" name="Pladsholder til sidefod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Pladsholder til sli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1E7D06-57D2-45DF-BAD4-47649FD2A261}" type="slidenum">
              <a:rPr lang="da-DK" smtClean="0"/>
              <a:t>‹#›</a:t>
            </a:fld>
            <a:endParaRPr lang="da-DK"/>
          </a:p>
        </p:txBody>
      </p:sp>
    </p:spTree>
    <p:extLst>
      <p:ext uri="{BB962C8B-B14F-4D97-AF65-F5344CB8AC3E}">
        <p14:creationId xmlns:p14="http://schemas.microsoft.com/office/powerpoint/2010/main" val="2209628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a:p>
        </p:txBody>
      </p:sp>
      <p:sp>
        <p:nvSpPr>
          <p:cNvPr id="4" name="Pladsholder til diasnummer 3"/>
          <p:cNvSpPr>
            <a:spLocks noGrp="1"/>
          </p:cNvSpPr>
          <p:nvPr>
            <p:ph type="sldNum" sz="quarter" idx="10"/>
          </p:nvPr>
        </p:nvSpPr>
        <p:spPr/>
        <p:txBody>
          <a:bodyPr/>
          <a:lstStyle/>
          <a:p>
            <a:fld id="{E460BA9E-9EC0-428B-B09E-FB727262E64B}" type="slidenum">
              <a:rPr lang="da-DK" smtClean="0"/>
              <a:pPr/>
              <a:t>3</a:t>
            </a:fld>
            <a:endParaRPr lang="da-DK"/>
          </a:p>
        </p:txBody>
      </p:sp>
    </p:spTree>
    <p:extLst>
      <p:ext uri="{BB962C8B-B14F-4D97-AF65-F5344CB8AC3E}">
        <p14:creationId xmlns:p14="http://schemas.microsoft.com/office/powerpoint/2010/main" val="3293494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a:t>Stage </a:t>
            </a:r>
            <a:r>
              <a:rPr lang="da-DK" err="1"/>
              <a:t>theory</a:t>
            </a:r>
            <a:r>
              <a:rPr lang="da-DK"/>
              <a:t>: </a:t>
            </a:r>
            <a:r>
              <a:rPr lang="da-DK" sz="1200" kern="1200">
                <a:solidFill>
                  <a:schemeClr val="tx1"/>
                </a:solidFill>
                <a:effectLst/>
                <a:latin typeface="+mn-lt"/>
                <a:ea typeface="+mn-ea"/>
                <a:cs typeface="+mn-cs"/>
              </a:rPr>
              <a:t>the </a:t>
            </a:r>
            <a:r>
              <a:rPr lang="da-DK" sz="1200" kern="1200" err="1">
                <a:solidFill>
                  <a:schemeClr val="tx1"/>
                </a:solidFill>
                <a:effectLst/>
                <a:latin typeface="+mn-lt"/>
                <a:ea typeface="+mn-ea"/>
                <a:cs typeface="+mn-cs"/>
              </a:rPr>
              <a:t>reaction</a:t>
            </a:r>
            <a:r>
              <a:rPr lang="da-DK" sz="1200" kern="1200">
                <a:solidFill>
                  <a:schemeClr val="tx1"/>
                </a:solidFill>
                <a:effectLst/>
                <a:latin typeface="+mn-lt"/>
                <a:ea typeface="+mn-ea"/>
                <a:cs typeface="+mn-cs"/>
              </a:rPr>
              <a:t>-time (RT) is a sum, </a:t>
            </a:r>
            <a:r>
              <a:rPr lang="da-DK" sz="1200" kern="1200" err="1">
                <a:solidFill>
                  <a:schemeClr val="tx1"/>
                </a:solidFill>
                <a:effectLst/>
                <a:latin typeface="+mn-lt"/>
                <a:ea typeface="+mn-ea"/>
                <a:cs typeface="+mn-cs"/>
              </a:rPr>
              <a:t>composed</a:t>
            </a:r>
            <a:r>
              <a:rPr lang="da-DK" sz="1200" kern="1200">
                <a:solidFill>
                  <a:schemeClr val="tx1"/>
                </a:solidFill>
                <a:effectLst/>
                <a:latin typeface="+mn-lt"/>
                <a:ea typeface="+mn-ea"/>
                <a:cs typeface="+mn-cs"/>
              </a:rPr>
              <a:t> of the </a:t>
            </a:r>
            <a:r>
              <a:rPr lang="da-DK" sz="1200" kern="1200" err="1">
                <a:solidFill>
                  <a:schemeClr val="tx1"/>
                </a:solidFill>
                <a:effectLst/>
                <a:latin typeface="+mn-lt"/>
                <a:ea typeface="+mn-ea"/>
                <a:cs typeface="+mn-cs"/>
              </a:rPr>
              <a:t>durations</a:t>
            </a:r>
            <a:r>
              <a:rPr lang="da-DK" sz="1200" kern="1200">
                <a:solidFill>
                  <a:schemeClr val="tx1"/>
                </a:solidFill>
                <a:effectLst/>
                <a:latin typeface="+mn-lt"/>
                <a:ea typeface="+mn-ea"/>
                <a:cs typeface="+mn-cs"/>
              </a:rPr>
              <a:t> of the stages in the series + nogle af de komponenter svarer til mentale operationer</a:t>
            </a:r>
            <a:endParaRPr lang="da-DK"/>
          </a:p>
        </p:txBody>
      </p:sp>
      <p:sp>
        <p:nvSpPr>
          <p:cNvPr id="4" name="Slide Number Placeholder 3"/>
          <p:cNvSpPr>
            <a:spLocks noGrp="1"/>
          </p:cNvSpPr>
          <p:nvPr>
            <p:ph type="sldNum" sz="quarter" idx="5"/>
          </p:nvPr>
        </p:nvSpPr>
        <p:spPr/>
        <p:txBody>
          <a:bodyPr/>
          <a:lstStyle/>
          <a:p>
            <a:fld id="{161E7D06-57D2-45DF-BAD4-47649FD2A261}" type="slidenum">
              <a:rPr lang="da-DK" smtClean="0"/>
              <a:t>4</a:t>
            </a:fld>
            <a:endParaRPr lang="da-DK"/>
          </a:p>
        </p:txBody>
      </p:sp>
    </p:spTree>
    <p:extLst>
      <p:ext uri="{BB962C8B-B14F-4D97-AF65-F5344CB8AC3E}">
        <p14:creationId xmlns:p14="http://schemas.microsoft.com/office/powerpoint/2010/main" val="1809380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a:t>Active versus </a:t>
            </a:r>
            <a:r>
              <a:rPr lang="da-DK" err="1"/>
              <a:t>inactive</a:t>
            </a:r>
            <a:r>
              <a:rPr lang="da-DK"/>
              <a:t> </a:t>
            </a:r>
            <a:r>
              <a:rPr lang="da-DK" err="1"/>
              <a:t>memory</a:t>
            </a:r>
            <a:endParaRPr lang="da-DK"/>
          </a:p>
        </p:txBody>
      </p:sp>
      <p:sp>
        <p:nvSpPr>
          <p:cNvPr id="4" name="Slide Number Placeholder 3"/>
          <p:cNvSpPr>
            <a:spLocks noGrp="1"/>
          </p:cNvSpPr>
          <p:nvPr>
            <p:ph type="sldNum" sz="quarter" idx="5"/>
          </p:nvPr>
        </p:nvSpPr>
        <p:spPr/>
        <p:txBody>
          <a:bodyPr/>
          <a:lstStyle/>
          <a:p>
            <a:fld id="{161E7D06-57D2-45DF-BAD4-47649FD2A261}" type="slidenum">
              <a:rPr lang="da-DK" smtClean="0"/>
              <a:t>12</a:t>
            </a:fld>
            <a:endParaRPr lang="da-DK"/>
          </a:p>
        </p:txBody>
      </p:sp>
    </p:spTree>
    <p:extLst>
      <p:ext uri="{BB962C8B-B14F-4D97-AF65-F5344CB8AC3E}">
        <p14:creationId xmlns:p14="http://schemas.microsoft.com/office/powerpoint/2010/main" val="2548656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GB" sz="1200" kern="1200">
                <a:solidFill>
                  <a:schemeClr val="tx1"/>
                </a:solidFill>
                <a:effectLst/>
                <a:latin typeface="+mn-lt"/>
                <a:ea typeface="+mn-ea"/>
                <a:cs typeface="+mn-cs"/>
              </a:rPr>
              <a:t>First session: "Here, where subjects have not yet had much practice with the superimposed checkerboard, there is a 20% increase in the slope of the RT-function, as well as an increase in its zero-intercept" (p. 434), Indicating that "stimulus quality can influence the duration of comparison operations; hence, the output of the encoding stage must be sensitive to degradation" (p. 434)</a:t>
            </a:r>
          </a:p>
          <a:p>
            <a:endParaRPr lang="da-DK"/>
          </a:p>
        </p:txBody>
      </p:sp>
      <p:sp>
        <p:nvSpPr>
          <p:cNvPr id="4" name="Slide Number Placeholder 3"/>
          <p:cNvSpPr>
            <a:spLocks noGrp="1"/>
          </p:cNvSpPr>
          <p:nvPr>
            <p:ph type="sldNum" sz="quarter" idx="5"/>
          </p:nvPr>
        </p:nvSpPr>
        <p:spPr/>
        <p:txBody>
          <a:bodyPr/>
          <a:lstStyle/>
          <a:p>
            <a:fld id="{161E7D06-57D2-45DF-BAD4-47649FD2A261}" type="slidenum">
              <a:rPr lang="da-DK" smtClean="0"/>
              <a:t>14</a:t>
            </a:fld>
            <a:endParaRPr lang="da-DK"/>
          </a:p>
        </p:txBody>
      </p:sp>
    </p:spTree>
    <p:extLst>
      <p:ext uri="{BB962C8B-B14F-4D97-AF65-F5344CB8AC3E}">
        <p14:creationId xmlns:p14="http://schemas.microsoft.com/office/powerpoint/2010/main" val="15776465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1">
                <a:solidFill>
                  <a:schemeClr val="bg2">
                    <a:lumMod val="50000"/>
                  </a:schemeClr>
                </a:solidFill>
              </a:rPr>
              <a:t>The similarity of results from the varied-set and fixed-set procedures led to the idea that even when a list is contained in long-term memory, it is transferred into active memory and maintained there by rehearsal in order to be used in the item-recognition task. If that is so, one would expect some change in the process if one prevented the relevant list from being rehearsed (for example, by occupying the active memory with other material) </a:t>
            </a:r>
            <a:endParaRPr lang="da-DK"/>
          </a:p>
        </p:txBody>
      </p:sp>
      <p:sp>
        <p:nvSpPr>
          <p:cNvPr id="4" name="Slide Number Placeholder 3"/>
          <p:cNvSpPr>
            <a:spLocks noGrp="1"/>
          </p:cNvSpPr>
          <p:nvPr>
            <p:ph type="sldNum" sz="quarter" idx="5"/>
          </p:nvPr>
        </p:nvSpPr>
        <p:spPr/>
        <p:txBody>
          <a:bodyPr/>
          <a:lstStyle/>
          <a:p>
            <a:fld id="{161E7D06-57D2-45DF-BAD4-47649FD2A261}" type="slidenum">
              <a:rPr lang="da-DK" smtClean="0"/>
              <a:t>17</a:t>
            </a:fld>
            <a:endParaRPr lang="da-DK"/>
          </a:p>
        </p:txBody>
      </p:sp>
    </p:spTree>
    <p:extLst>
      <p:ext uri="{BB962C8B-B14F-4D97-AF65-F5344CB8AC3E}">
        <p14:creationId xmlns:p14="http://schemas.microsoft.com/office/powerpoint/2010/main" val="1741814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slid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001610-638B-4F78-AA14-BFA11A639EA9}"/>
              </a:ext>
            </a:extLst>
          </p:cNvPr>
          <p:cNvSpPr>
            <a:spLocks noGrp="1"/>
          </p:cNvSpPr>
          <p:nvPr>
            <p:ph type="ctrTitle"/>
          </p:nvPr>
        </p:nvSpPr>
        <p:spPr>
          <a:xfrm>
            <a:off x="1524000" y="1122363"/>
            <a:ext cx="9144000" cy="2387600"/>
          </a:xfrm>
        </p:spPr>
        <p:txBody>
          <a:bodyPr anchor="b"/>
          <a:lstStyle>
            <a:lvl1pPr algn="ctr">
              <a:defRPr sz="6000"/>
            </a:lvl1pPr>
          </a:lstStyle>
          <a:p>
            <a:r>
              <a:rPr lang="da-DK"/>
              <a:t>Klik for at redigere titeltypografien i masteren</a:t>
            </a:r>
          </a:p>
        </p:txBody>
      </p:sp>
      <p:sp>
        <p:nvSpPr>
          <p:cNvPr id="3" name="Undertitel 2">
            <a:extLst>
              <a:ext uri="{FF2B5EF4-FFF2-40B4-BE49-F238E27FC236}">
                <a16:creationId xmlns:a16="http://schemas.microsoft.com/office/drawing/2014/main" id="{5CBCF860-BDE1-4F83-B935-69E770CA40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p>
        </p:txBody>
      </p:sp>
      <p:sp>
        <p:nvSpPr>
          <p:cNvPr id="4" name="Pladsholder til dato 3">
            <a:extLst>
              <a:ext uri="{FF2B5EF4-FFF2-40B4-BE49-F238E27FC236}">
                <a16:creationId xmlns:a16="http://schemas.microsoft.com/office/drawing/2014/main" id="{5AAD8C9B-4661-4215-B3D5-691DD629DD1B}"/>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5" name="Pladsholder til sidefod 4">
            <a:extLst>
              <a:ext uri="{FF2B5EF4-FFF2-40B4-BE49-F238E27FC236}">
                <a16:creationId xmlns:a16="http://schemas.microsoft.com/office/drawing/2014/main" id="{42642860-0FBA-4829-B9B9-3D194EA51B37}"/>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C832672E-430D-40E3-AEF5-737E571AA57A}"/>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3050434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7D37EF9-1B64-4E64-BB2F-BED7E6C9D6CD}"/>
              </a:ext>
            </a:extLst>
          </p:cNvPr>
          <p:cNvSpPr>
            <a:spLocks noGrp="1"/>
          </p:cNvSpPr>
          <p:nvPr>
            <p:ph type="title"/>
          </p:nvPr>
        </p:nvSpPr>
        <p:spPr/>
        <p:txBody>
          <a:bodyPr/>
          <a:lstStyle/>
          <a:p>
            <a:r>
              <a:rPr lang="da-DK"/>
              <a:t>Klik for at redigere titeltypografien i masteren</a:t>
            </a:r>
          </a:p>
        </p:txBody>
      </p:sp>
      <p:sp>
        <p:nvSpPr>
          <p:cNvPr id="3" name="Pladsholder til lodret titel 2">
            <a:extLst>
              <a:ext uri="{FF2B5EF4-FFF2-40B4-BE49-F238E27FC236}">
                <a16:creationId xmlns:a16="http://schemas.microsoft.com/office/drawing/2014/main" id="{AB0096E4-CAC0-41F6-8C1B-021F42B5A7A9}"/>
              </a:ext>
            </a:extLst>
          </p:cNvPr>
          <p:cNvSpPr>
            <a:spLocks noGrp="1"/>
          </p:cNvSpPr>
          <p:nvPr>
            <p:ph type="body" orient="vert" idx="1"/>
          </p:nvPr>
        </p:nvSpPr>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28DC399A-A6E2-442C-9EB2-FC54949B60BA}"/>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5" name="Pladsholder til sidefod 4">
            <a:extLst>
              <a:ext uri="{FF2B5EF4-FFF2-40B4-BE49-F238E27FC236}">
                <a16:creationId xmlns:a16="http://schemas.microsoft.com/office/drawing/2014/main" id="{8E1583C5-48B9-408C-BF3D-1BB2AF0D0CB5}"/>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3641C38A-0F95-4C92-9B04-22F35AB742B5}"/>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3120533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Lodret titel 1">
            <a:extLst>
              <a:ext uri="{FF2B5EF4-FFF2-40B4-BE49-F238E27FC236}">
                <a16:creationId xmlns:a16="http://schemas.microsoft.com/office/drawing/2014/main" id="{BE88CF6A-58C8-4746-A590-4AF87591DCFC}"/>
              </a:ext>
            </a:extLst>
          </p:cNvPr>
          <p:cNvSpPr>
            <a:spLocks noGrp="1"/>
          </p:cNvSpPr>
          <p:nvPr>
            <p:ph type="title" orient="vert"/>
          </p:nvPr>
        </p:nvSpPr>
        <p:spPr>
          <a:xfrm>
            <a:off x="8724900" y="365125"/>
            <a:ext cx="2628900" cy="5811838"/>
          </a:xfrm>
        </p:spPr>
        <p:txBody>
          <a:bodyPr vert="eaVert"/>
          <a:lstStyle/>
          <a:p>
            <a:r>
              <a:rPr lang="da-DK"/>
              <a:t>Klik for at redigere titeltypografien i masteren</a:t>
            </a:r>
          </a:p>
        </p:txBody>
      </p:sp>
      <p:sp>
        <p:nvSpPr>
          <p:cNvPr id="3" name="Pladsholder til lodret titel 2">
            <a:extLst>
              <a:ext uri="{FF2B5EF4-FFF2-40B4-BE49-F238E27FC236}">
                <a16:creationId xmlns:a16="http://schemas.microsoft.com/office/drawing/2014/main" id="{8C8B76C4-9395-4AE7-AB10-CD0760FEF10A}"/>
              </a:ext>
            </a:extLst>
          </p:cNvPr>
          <p:cNvSpPr>
            <a:spLocks noGrp="1"/>
          </p:cNvSpPr>
          <p:nvPr>
            <p:ph type="body" orient="vert" idx="1"/>
          </p:nvPr>
        </p:nvSpPr>
        <p:spPr>
          <a:xfrm>
            <a:off x="838200" y="365125"/>
            <a:ext cx="7734300" cy="5811838"/>
          </a:xfrm>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D0CEBA70-0E92-4083-9CD0-EBCBD31C080F}"/>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5" name="Pladsholder til sidefod 4">
            <a:extLst>
              <a:ext uri="{FF2B5EF4-FFF2-40B4-BE49-F238E27FC236}">
                <a16:creationId xmlns:a16="http://schemas.microsoft.com/office/drawing/2014/main" id="{05D90EBA-83C8-430F-93A5-30C4789685F3}"/>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A0251EFF-F9CF-420E-A576-B838876FD2C7}"/>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2492652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4F0A9F-5310-4C70-B365-A613B7E7F352}"/>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FC7EA6F2-3746-4A1E-9702-B2235909F488}"/>
              </a:ext>
            </a:extLst>
          </p:cNvPr>
          <p:cNvSpPr>
            <a:spLocks noGrp="1"/>
          </p:cNvSpPr>
          <p:nvPr>
            <p:ph idx="1"/>
          </p:nvPr>
        </p:nvSpPr>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487787D5-3B8B-4F40-ACEC-5CD7B055F011}"/>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5" name="Pladsholder til sidefod 4">
            <a:extLst>
              <a:ext uri="{FF2B5EF4-FFF2-40B4-BE49-F238E27FC236}">
                <a16:creationId xmlns:a16="http://schemas.microsoft.com/office/drawing/2014/main" id="{CBEE5559-078D-4D0A-9528-A8BDAAA1A3D9}"/>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4913929E-1CAF-4713-A4A8-80B0229685C7}"/>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3888313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B3BE102-2CB7-4526-B503-2583EED705B8}"/>
              </a:ext>
            </a:extLst>
          </p:cNvPr>
          <p:cNvSpPr>
            <a:spLocks noGrp="1"/>
          </p:cNvSpPr>
          <p:nvPr>
            <p:ph type="title"/>
          </p:nvPr>
        </p:nvSpPr>
        <p:spPr>
          <a:xfrm>
            <a:off x="831850" y="1709738"/>
            <a:ext cx="10515600" cy="2852737"/>
          </a:xfrm>
        </p:spPr>
        <p:txBody>
          <a:bodyPr anchor="b"/>
          <a:lstStyle>
            <a:lvl1pPr>
              <a:defRPr sz="6000"/>
            </a:lvl1pPr>
          </a:lstStyle>
          <a:p>
            <a:r>
              <a:rPr lang="da-DK"/>
              <a:t>Klik for at redigere titeltypografien i masteren</a:t>
            </a:r>
          </a:p>
        </p:txBody>
      </p:sp>
      <p:sp>
        <p:nvSpPr>
          <p:cNvPr id="3" name="Pladsholder til tekst 2">
            <a:extLst>
              <a:ext uri="{FF2B5EF4-FFF2-40B4-BE49-F238E27FC236}">
                <a16:creationId xmlns:a16="http://schemas.microsoft.com/office/drawing/2014/main" id="{A999F85D-ECF4-4F98-B01B-78CF26035D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a-DK"/>
              <a:t>Klik for at redigere teksttypografierne i masteren</a:t>
            </a:r>
          </a:p>
        </p:txBody>
      </p:sp>
      <p:sp>
        <p:nvSpPr>
          <p:cNvPr id="4" name="Pladsholder til dato 3">
            <a:extLst>
              <a:ext uri="{FF2B5EF4-FFF2-40B4-BE49-F238E27FC236}">
                <a16:creationId xmlns:a16="http://schemas.microsoft.com/office/drawing/2014/main" id="{AE0E2C37-6CDE-4D67-9EF4-B24C838054B2}"/>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5" name="Pladsholder til sidefod 4">
            <a:extLst>
              <a:ext uri="{FF2B5EF4-FFF2-40B4-BE49-F238E27FC236}">
                <a16:creationId xmlns:a16="http://schemas.microsoft.com/office/drawing/2014/main" id="{1A504E91-F65D-41E4-A0D7-C872644BD9E4}"/>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2F0C3092-CE40-447A-A904-1279806E72C7}"/>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31277765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1DF652-9E7D-42C1-A2EC-6DDF7403E292}"/>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A5BB4A7D-5529-4201-B238-B4111F73B92D}"/>
              </a:ext>
            </a:extLst>
          </p:cNvPr>
          <p:cNvSpPr>
            <a:spLocks noGrp="1"/>
          </p:cNvSpPr>
          <p:nvPr>
            <p:ph sz="half" idx="1"/>
          </p:nvPr>
        </p:nvSpPr>
        <p:spPr>
          <a:xfrm>
            <a:off x="838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indhold 3">
            <a:extLst>
              <a:ext uri="{FF2B5EF4-FFF2-40B4-BE49-F238E27FC236}">
                <a16:creationId xmlns:a16="http://schemas.microsoft.com/office/drawing/2014/main" id="{03083240-6153-4B68-8111-2C85ECD78A7A}"/>
              </a:ext>
            </a:extLst>
          </p:cNvPr>
          <p:cNvSpPr>
            <a:spLocks noGrp="1"/>
          </p:cNvSpPr>
          <p:nvPr>
            <p:ph sz="half" idx="2"/>
          </p:nvPr>
        </p:nvSpPr>
        <p:spPr>
          <a:xfrm>
            <a:off x="6172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dato 4">
            <a:extLst>
              <a:ext uri="{FF2B5EF4-FFF2-40B4-BE49-F238E27FC236}">
                <a16:creationId xmlns:a16="http://schemas.microsoft.com/office/drawing/2014/main" id="{B701BB1B-C26F-4EFD-A32B-397CB945F6C6}"/>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6" name="Pladsholder til sidefod 5">
            <a:extLst>
              <a:ext uri="{FF2B5EF4-FFF2-40B4-BE49-F238E27FC236}">
                <a16:creationId xmlns:a16="http://schemas.microsoft.com/office/drawing/2014/main" id="{1B5C2689-5B18-40EF-8021-856A19903A26}"/>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8B0E51EC-303E-409B-B1F3-0707B6DE94C6}"/>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4211632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34FB6A-E796-4BED-A1E6-DFAD1527B3BB}"/>
              </a:ext>
            </a:extLst>
          </p:cNvPr>
          <p:cNvSpPr>
            <a:spLocks noGrp="1"/>
          </p:cNvSpPr>
          <p:nvPr>
            <p:ph type="title"/>
          </p:nvPr>
        </p:nvSpPr>
        <p:spPr>
          <a:xfrm>
            <a:off x="839788" y="365125"/>
            <a:ext cx="10515600" cy="1325563"/>
          </a:xfrm>
        </p:spPr>
        <p:txBody>
          <a:bodyPr/>
          <a:lstStyle/>
          <a:p>
            <a:r>
              <a:rPr lang="da-DK"/>
              <a:t>Klik for at redigere titeltypografien i masteren</a:t>
            </a:r>
          </a:p>
        </p:txBody>
      </p:sp>
      <p:sp>
        <p:nvSpPr>
          <p:cNvPr id="3" name="Pladsholder til tekst 2">
            <a:extLst>
              <a:ext uri="{FF2B5EF4-FFF2-40B4-BE49-F238E27FC236}">
                <a16:creationId xmlns:a16="http://schemas.microsoft.com/office/drawing/2014/main" id="{94C0734A-78A3-4674-A494-849337DD71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4" name="Pladsholder til indhold 3">
            <a:extLst>
              <a:ext uri="{FF2B5EF4-FFF2-40B4-BE49-F238E27FC236}">
                <a16:creationId xmlns:a16="http://schemas.microsoft.com/office/drawing/2014/main" id="{3323EFD3-9E40-4D95-903A-ACD061F76F02}"/>
              </a:ext>
            </a:extLst>
          </p:cNvPr>
          <p:cNvSpPr>
            <a:spLocks noGrp="1"/>
          </p:cNvSpPr>
          <p:nvPr>
            <p:ph sz="half" idx="2"/>
          </p:nvPr>
        </p:nvSpPr>
        <p:spPr>
          <a:xfrm>
            <a:off x="839788" y="2505075"/>
            <a:ext cx="5157787"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tekst 4">
            <a:extLst>
              <a:ext uri="{FF2B5EF4-FFF2-40B4-BE49-F238E27FC236}">
                <a16:creationId xmlns:a16="http://schemas.microsoft.com/office/drawing/2014/main" id="{ED174E68-DC72-45F7-B47C-B4FD023BF5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6" name="Pladsholder til indhold 5">
            <a:extLst>
              <a:ext uri="{FF2B5EF4-FFF2-40B4-BE49-F238E27FC236}">
                <a16:creationId xmlns:a16="http://schemas.microsoft.com/office/drawing/2014/main" id="{5FFDA62E-9210-4F87-BFB3-65C8CCE21D50}"/>
              </a:ext>
            </a:extLst>
          </p:cNvPr>
          <p:cNvSpPr>
            <a:spLocks noGrp="1"/>
          </p:cNvSpPr>
          <p:nvPr>
            <p:ph sz="quarter" idx="4"/>
          </p:nvPr>
        </p:nvSpPr>
        <p:spPr>
          <a:xfrm>
            <a:off x="6172200" y="2505075"/>
            <a:ext cx="5183188"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7" name="Pladsholder til dato 6">
            <a:extLst>
              <a:ext uri="{FF2B5EF4-FFF2-40B4-BE49-F238E27FC236}">
                <a16:creationId xmlns:a16="http://schemas.microsoft.com/office/drawing/2014/main" id="{8D2CC4FF-6D97-404E-8C27-695D9A2FBD84}"/>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8" name="Pladsholder til sidefod 7">
            <a:extLst>
              <a:ext uri="{FF2B5EF4-FFF2-40B4-BE49-F238E27FC236}">
                <a16:creationId xmlns:a16="http://schemas.microsoft.com/office/drawing/2014/main" id="{A3FC4816-85F6-4EA1-9F91-6AC208800FBB}"/>
              </a:ext>
            </a:extLst>
          </p:cNvPr>
          <p:cNvSpPr>
            <a:spLocks noGrp="1"/>
          </p:cNvSpPr>
          <p:nvPr>
            <p:ph type="ftr" sz="quarter" idx="11"/>
          </p:nvPr>
        </p:nvSpPr>
        <p:spPr/>
        <p:txBody>
          <a:bodyPr/>
          <a:lstStyle/>
          <a:p>
            <a:endParaRPr lang="da-DK"/>
          </a:p>
        </p:txBody>
      </p:sp>
      <p:sp>
        <p:nvSpPr>
          <p:cNvPr id="9" name="Pladsholder til slidenummer 8">
            <a:extLst>
              <a:ext uri="{FF2B5EF4-FFF2-40B4-BE49-F238E27FC236}">
                <a16:creationId xmlns:a16="http://schemas.microsoft.com/office/drawing/2014/main" id="{119DCEE1-1204-4CAC-BF56-F858F7CA279A}"/>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2797596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4CBBFD6-031B-4678-9299-459B5C311925}"/>
              </a:ext>
            </a:extLst>
          </p:cNvPr>
          <p:cNvSpPr>
            <a:spLocks noGrp="1"/>
          </p:cNvSpPr>
          <p:nvPr>
            <p:ph type="title"/>
          </p:nvPr>
        </p:nvSpPr>
        <p:spPr/>
        <p:txBody>
          <a:bodyPr/>
          <a:lstStyle/>
          <a:p>
            <a:r>
              <a:rPr lang="da-DK"/>
              <a:t>Klik for at redigere titeltypografien i masteren</a:t>
            </a:r>
          </a:p>
        </p:txBody>
      </p:sp>
      <p:sp>
        <p:nvSpPr>
          <p:cNvPr id="3" name="Pladsholder til dato 2">
            <a:extLst>
              <a:ext uri="{FF2B5EF4-FFF2-40B4-BE49-F238E27FC236}">
                <a16:creationId xmlns:a16="http://schemas.microsoft.com/office/drawing/2014/main" id="{E2C04EE0-202A-47EF-B46A-C0EE92C5CCAB}"/>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4" name="Pladsholder til sidefod 3">
            <a:extLst>
              <a:ext uri="{FF2B5EF4-FFF2-40B4-BE49-F238E27FC236}">
                <a16:creationId xmlns:a16="http://schemas.microsoft.com/office/drawing/2014/main" id="{18DBEC43-1A06-481B-A987-2AEFAA2001D8}"/>
              </a:ext>
            </a:extLst>
          </p:cNvPr>
          <p:cNvSpPr>
            <a:spLocks noGrp="1"/>
          </p:cNvSpPr>
          <p:nvPr>
            <p:ph type="ftr" sz="quarter" idx="11"/>
          </p:nvPr>
        </p:nvSpPr>
        <p:spPr/>
        <p:txBody>
          <a:bodyPr/>
          <a:lstStyle/>
          <a:p>
            <a:endParaRPr lang="da-DK"/>
          </a:p>
        </p:txBody>
      </p:sp>
      <p:sp>
        <p:nvSpPr>
          <p:cNvPr id="5" name="Pladsholder til slidenummer 4">
            <a:extLst>
              <a:ext uri="{FF2B5EF4-FFF2-40B4-BE49-F238E27FC236}">
                <a16:creationId xmlns:a16="http://schemas.microsoft.com/office/drawing/2014/main" id="{88112E30-661F-49F9-89F4-A8C0F0E16984}"/>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3162749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dsholder til dato 1">
            <a:extLst>
              <a:ext uri="{FF2B5EF4-FFF2-40B4-BE49-F238E27FC236}">
                <a16:creationId xmlns:a16="http://schemas.microsoft.com/office/drawing/2014/main" id="{48D73970-1A70-4456-A182-55255E507147}"/>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3" name="Pladsholder til sidefod 2">
            <a:extLst>
              <a:ext uri="{FF2B5EF4-FFF2-40B4-BE49-F238E27FC236}">
                <a16:creationId xmlns:a16="http://schemas.microsoft.com/office/drawing/2014/main" id="{BA32417B-98C3-47F7-9B57-0E0997F96485}"/>
              </a:ext>
            </a:extLst>
          </p:cNvPr>
          <p:cNvSpPr>
            <a:spLocks noGrp="1"/>
          </p:cNvSpPr>
          <p:nvPr>
            <p:ph type="ftr" sz="quarter" idx="11"/>
          </p:nvPr>
        </p:nvSpPr>
        <p:spPr/>
        <p:txBody>
          <a:bodyPr/>
          <a:lstStyle/>
          <a:p>
            <a:endParaRPr lang="da-DK"/>
          </a:p>
        </p:txBody>
      </p:sp>
      <p:sp>
        <p:nvSpPr>
          <p:cNvPr id="4" name="Pladsholder til slidenummer 3">
            <a:extLst>
              <a:ext uri="{FF2B5EF4-FFF2-40B4-BE49-F238E27FC236}">
                <a16:creationId xmlns:a16="http://schemas.microsoft.com/office/drawing/2014/main" id="{63F95624-E07B-484F-AD74-50DB9D0189DF}"/>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345720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A8EA5BD-78FA-4D8B-A253-D9AF91065403}"/>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indhold 2">
            <a:extLst>
              <a:ext uri="{FF2B5EF4-FFF2-40B4-BE49-F238E27FC236}">
                <a16:creationId xmlns:a16="http://schemas.microsoft.com/office/drawing/2014/main" id="{FC2FDB9F-FBD0-446D-81FC-BF349B3EF3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tekst 3">
            <a:extLst>
              <a:ext uri="{FF2B5EF4-FFF2-40B4-BE49-F238E27FC236}">
                <a16:creationId xmlns:a16="http://schemas.microsoft.com/office/drawing/2014/main" id="{F2237EDE-6694-4AE5-8153-3F9B00C855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9997F347-0ED1-4FAC-9D55-3F8B7456FFB1}"/>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6" name="Pladsholder til sidefod 5">
            <a:extLst>
              <a:ext uri="{FF2B5EF4-FFF2-40B4-BE49-F238E27FC236}">
                <a16:creationId xmlns:a16="http://schemas.microsoft.com/office/drawing/2014/main" id="{9EB4107A-3C5D-490D-9D27-BC433D114558}"/>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F9D85CA3-9FE7-452F-88F4-0641B9006FAA}"/>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3912127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C71DB6E-975A-408A-9086-A4879553D43C}"/>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billede 2">
            <a:extLst>
              <a:ext uri="{FF2B5EF4-FFF2-40B4-BE49-F238E27FC236}">
                <a16:creationId xmlns:a16="http://schemas.microsoft.com/office/drawing/2014/main" id="{0A42DD6D-540D-4EEC-A1F9-2807AA9CC8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a-DK"/>
          </a:p>
        </p:txBody>
      </p:sp>
      <p:sp>
        <p:nvSpPr>
          <p:cNvPr id="4" name="Pladsholder til tekst 3">
            <a:extLst>
              <a:ext uri="{FF2B5EF4-FFF2-40B4-BE49-F238E27FC236}">
                <a16:creationId xmlns:a16="http://schemas.microsoft.com/office/drawing/2014/main" id="{481F1CFB-033F-40B8-A80D-56E473EBE1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F97078FF-163F-4C7B-8179-9B4640543678}"/>
              </a:ext>
            </a:extLst>
          </p:cNvPr>
          <p:cNvSpPr>
            <a:spLocks noGrp="1"/>
          </p:cNvSpPr>
          <p:nvPr>
            <p:ph type="dt" sz="half" idx="10"/>
          </p:nvPr>
        </p:nvSpPr>
        <p:spPr/>
        <p:txBody>
          <a:bodyPr/>
          <a:lstStyle/>
          <a:p>
            <a:fld id="{B6D7B9FA-64A3-47FD-8EF4-D403E9A8FC2F}" type="datetimeFigureOut">
              <a:rPr lang="da-DK" smtClean="0"/>
              <a:t>06-11-2019</a:t>
            </a:fld>
            <a:endParaRPr lang="da-DK"/>
          </a:p>
        </p:txBody>
      </p:sp>
      <p:sp>
        <p:nvSpPr>
          <p:cNvPr id="6" name="Pladsholder til sidefod 5">
            <a:extLst>
              <a:ext uri="{FF2B5EF4-FFF2-40B4-BE49-F238E27FC236}">
                <a16:creationId xmlns:a16="http://schemas.microsoft.com/office/drawing/2014/main" id="{0FB6C08F-496C-4B56-AA64-D2F8CCEB6897}"/>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7FDA7D47-A3BA-49EB-B55E-EA73B4CBF3A4}"/>
              </a:ext>
            </a:extLst>
          </p:cNvPr>
          <p:cNvSpPr>
            <a:spLocks noGrp="1"/>
          </p:cNvSpPr>
          <p:nvPr>
            <p:ph type="sldNum" sz="quarter" idx="12"/>
          </p:nvPr>
        </p:nvSpPr>
        <p:spPr/>
        <p:txBody>
          <a:bodyPr/>
          <a:lstStyle/>
          <a:p>
            <a:fld id="{65039982-9D0D-4E15-9AD5-94F2B25BDA58}" type="slidenum">
              <a:rPr lang="da-DK" smtClean="0"/>
              <a:t>‹#›</a:t>
            </a:fld>
            <a:endParaRPr lang="da-DK"/>
          </a:p>
        </p:txBody>
      </p:sp>
    </p:spTree>
    <p:extLst>
      <p:ext uri="{BB962C8B-B14F-4D97-AF65-F5344CB8AC3E}">
        <p14:creationId xmlns:p14="http://schemas.microsoft.com/office/powerpoint/2010/main" val="2744239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titel 1">
            <a:extLst>
              <a:ext uri="{FF2B5EF4-FFF2-40B4-BE49-F238E27FC236}">
                <a16:creationId xmlns:a16="http://schemas.microsoft.com/office/drawing/2014/main" id="{3FE21E88-D299-4018-9B11-0232B46AE0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a-DK"/>
              <a:t>Klik for at redigere titeltypografien i masteren</a:t>
            </a:r>
          </a:p>
        </p:txBody>
      </p:sp>
      <p:sp>
        <p:nvSpPr>
          <p:cNvPr id="3" name="Pladsholder til tekst 2">
            <a:extLst>
              <a:ext uri="{FF2B5EF4-FFF2-40B4-BE49-F238E27FC236}">
                <a16:creationId xmlns:a16="http://schemas.microsoft.com/office/drawing/2014/main" id="{3B1521D2-2142-4D78-B464-5C1D39F319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87F2A68F-383E-4ED6-A937-A9822FF237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D7B9FA-64A3-47FD-8EF4-D403E9A8FC2F}" type="datetimeFigureOut">
              <a:rPr lang="da-DK" smtClean="0"/>
              <a:t>06-11-2019</a:t>
            </a:fld>
            <a:endParaRPr lang="da-DK"/>
          </a:p>
        </p:txBody>
      </p:sp>
      <p:sp>
        <p:nvSpPr>
          <p:cNvPr id="5" name="Pladsholder til sidefod 4">
            <a:extLst>
              <a:ext uri="{FF2B5EF4-FFF2-40B4-BE49-F238E27FC236}">
                <a16:creationId xmlns:a16="http://schemas.microsoft.com/office/drawing/2014/main" id="{E65E0786-4E4C-4B35-B6CC-C1CA9B1D55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Pladsholder til slidenummer 5">
            <a:extLst>
              <a:ext uri="{FF2B5EF4-FFF2-40B4-BE49-F238E27FC236}">
                <a16:creationId xmlns:a16="http://schemas.microsoft.com/office/drawing/2014/main" id="{4FDB71F5-415E-450A-91A9-C891F4C0DF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039982-9D0D-4E15-9AD5-94F2B25BDA58}" type="slidenum">
              <a:rPr lang="da-DK" smtClean="0"/>
              <a:t>‹#›</a:t>
            </a:fld>
            <a:endParaRPr lang="da-DK"/>
          </a:p>
        </p:txBody>
      </p:sp>
    </p:spTree>
    <p:extLst>
      <p:ext uri="{BB962C8B-B14F-4D97-AF65-F5344CB8AC3E}">
        <p14:creationId xmlns:p14="http://schemas.microsoft.com/office/powerpoint/2010/main" val="29634951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C68175-BDD4-4B5B-BD8C-BAA3E9285941}"/>
              </a:ext>
            </a:extLst>
          </p:cNvPr>
          <p:cNvSpPr>
            <a:spLocks noGrp="1"/>
          </p:cNvSpPr>
          <p:nvPr>
            <p:ph type="ctrTitle"/>
          </p:nvPr>
        </p:nvSpPr>
        <p:spPr/>
        <p:txBody>
          <a:bodyPr/>
          <a:lstStyle/>
          <a:p>
            <a:r>
              <a:rPr lang="da-DK"/>
              <a:t>Sternberg</a:t>
            </a:r>
          </a:p>
        </p:txBody>
      </p:sp>
      <p:sp>
        <p:nvSpPr>
          <p:cNvPr id="3" name="Undertitel 2">
            <a:extLst>
              <a:ext uri="{FF2B5EF4-FFF2-40B4-BE49-F238E27FC236}">
                <a16:creationId xmlns:a16="http://schemas.microsoft.com/office/drawing/2014/main" id="{E485296D-7D04-45F4-966E-DF7FEDDA1778}"/>
              </a:ext>
            </a:extLst>
          </p:cNvPr>
          <p:cNvSpPr>
            <a:spLocks noGrp="1"/>
          </p:cNvSpPr>
          <p:nvPr>
            <p:ph type="subTitle" idx="1"/>
          </p:nvPr>
        </p:nvSpPr>
        <p:spPr/>
        <p:txBody>
          <a:bodyPr/>
          <a:lstStyle/>
          <a:p>
            <a:r>
              <a:rPr lang="da-DK"/>
              <a:t>The Task</a:t>
            </a:r>
          </a:p>
        </p:txBody>
      </p:sp>
    </p:spTree>
    <p:extLst>
      <p:ext uri="{BB962C8B-B14F-4D97-AF65-F5344CB8AC3E}">
        <p14:creationId xmlns:p14="http://schemas.microsoft.com/office/powerpoint/2010/main" val="39698068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8CCFD-DFA0-A441-A628-338A59B4293F}"/>
              </a:ext>
            </a:extLst>
          </p:cNvPr>
          <p:cNvSpPr>
            <a:spLocks noGrp="1"/>
          </p:cNvSpPr>
          <p:nvPr>
            <p:ph type="title"/>
          </p:nvPr>
        </p:nvSpPr>
        <p:spPr/>
        <p:txBody>
          <a:bodyPr/>
          <a:lstStyle/>
          <a:p>
            <a:r>
              <a:rPr lang="da-DK"/>
              <a:t>Metode</a:t>
            </a:r>
          </a:p>
        </p:txBody>
      </p:sp>
      <p:pic>
        <p:nvPicPr>
          <p:cNvPr id="4098" name="Picture 2" descr="TEST &#10;STIMULUS &#10;POSITIVE &#10;SET &#10;STIMULUS &#10;ENSEMBLE &#10;NEGATIVE &#10;SET &#10;(List to memorize) &#10;(Items not in list ) &#10;EXAMPLE &#10;CORRECT &#10;RESPONSE &#10;Positive &#10;Response &#10;Negative &#10;Response &#10;Positive &#10;Response &#10;FIG. 2. &#10;Paradigm of item-recognition task (Exps. 1—5). ">
            <a:extLst>
              <a:ext uri="{FF2B5EF4-FFF2-40B4-BE49-F238E27FC236}">
                <a16:creationId xmlns:a16="http://schemas.microsoft.com/office/drawing/2014/main" id="{85C3BB6B-6EC1-B24C-83AA-BC4B6D0626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3850" y="1540933"/>
            <a:ext cx="9004300" cy="452120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75064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C1041-4A6F-434D-9947-F57D9C3E4D0B}"/>
              </a:ext>
            </a:extLst>
          </p:cNvPr>
          <p:cNvSpPr>
            <a:spLocks noGrp="1"/>
          </p:cNvSpPr>
          <p:nvPr>
            <p:ph type="title"/>
          </p:nvPr>
        </p:nvSpPr>
        <p:spPr/>
        <p:txBody>
          <a:bodyPr/>
          <a:lstStyle/>
          <a:p>
            <a:r>
              <a:rPr lang="da-DK"/>
              <a:t>Eksperimenttyper</a:t>
            </a:r>
          </a:p>
        </p:txBody>
      </p:sp>
      <p:sp>
        <p:nvSpPr>
          <p:cNvPr id="3" name="Content Placeholder 2">
            <a:extLst>
              <a:ext uri="{FF2B5EF4-FFF2-40B4-BE49-F238E27FC236}">
                <a16:creationId xmlns:a16="http://schemas.microsoft.com/office/drawing/2014/main" id="{26FF120E-C4D3-5D43-B8ED-272B654639BC}"/>
              </a:ext>
            </a:extLst>
          </p:cNvPr>
          <p:cNvSpPr>
            <a:spLocks noGrp="1"/>
          </p:cNvSpPr>
          <p:nvPr>
            <p:ph idx="1"/>
          </p:nvPr>
        </p:nvSpPr>
        <p:spPr>
          <a:xfrm>
            <a:off x="838201" y="1825625"/>
            <a:ext cx="3733800" cy="4351338"/>
          </a:xfrm>
          <a:ln/>
        </p:spPr>
        <p:style>
          <a:lnRef idx="2">
            <a:schemeClr val="accent1"/>
          </a:lnRef>
          <a:fillRef idx="1">
            <a:schemeClr val="lt1"/>
          </a:fillRef>
          <a:effectRef idx="0">
            <a:schemeClr val="accent1"/>
          </a:effectRef>
          <a:fontRef idx="minor">
            <a:schemeClr val="dk1"/>
          </a:fontRef>
        </p:style>
        <p:txBody>
          <a:bodyPr/>
          <a:lstStyle/>
          <a:p>
            <a:pPr marL="0" indent="0">
              <a:buNone/>
            </a:pPr>
            <a:r>
              <a:rPr lang="da-DK" u="sng" err="1"/>
              <a:t>Varied</a:t>
            </a:r>
            <a:r>
              <a:rPr lang="da-DK" u="sng"/>
              <a:t>-set procedure</a:t>
            </a:r>
            <a:r>
              <a:rPr lang="da-DK"/>
              <a:t>: Procedurer med varierende hukommelsessæt</a:t>
            </a:r>
          </a:p>
          <a:p>
            <a:pPr marL="0" indent="0">
              <a:buNone/>
            </a:pPr>
            <a:endParaRPr lang="da-DK"/>
          </a:p>
          <a:p>
            <a:pPr marL="0" indent="0">
              <a:buNone/>
            </a:pPr>
            <a:r>
              <a:rPr lang="da-DK" u="sng" err="1"/>
              <a:t>Fixed</a:t>
            </a:r>
            <a:r>
              <a:rPr lang="da-DK" u="sng"/>
              <a:t>-set procedure</a:t>
            </a:r>
            <a:r>
              <a:rPr lang="da-DK"/>
              <a:t>: Procedurer med samme hukommelsessæt</a:t>
            </a:r>
            <a:br>
              <a:rPr lang="da-DK"/>
            </a:br>
            <a:endParaRPr lang="da-DK"/>
          </a:p>
          <a:p>
            <a:pPr marL="0" indent="0">
              <a:buNone/>
            </a:pPr>
            <a:endParaRPr lang="da-DK"/>
          </a:p>
        </p:txBody>
      </p:sp>
      <p:pic>
        <p:nvPicPr>
          <p:cNvPr id="4" name="Picture 3">
            <a:extLst>
              <a:ext uri="{FF2B5EF4-FFF2-40B4-BE49-F238E27FC236}">
                <a16:creationId xmlns:a16="http://schemas.microsoft.com/office/drawing/2014/main" id="{C20FEF79-3912-4049-BE46-A6B10AD9542B}"/>
              </a:ext>
            </a:extLst>
          </p:cNvPr>
          <p:cNvPicPr>
            <a:picLocks noChangeAspect="1"/>
          </p:cNvPicPr>
          <p:nvPr/>
        </p:nvPicPr>
        <p:blipFill>
          <a:blip r:embed="rId2"/>
          <a:stretch>
            <a:fillRect/>
          </a:stretch>
        </p:blipFill>
        <p:spPr>
          <a:xfrm>
            <a:off x="4814218" y="1825626"/>
            <a:ext cx="7005248" cy="4351337"/>
          </a:xfrm>
          <a:prstGeom prst="rect">
            <a:avLst/>
          </a:prstGeom>
          <a:ln>
            <a:solidFill>
              <a:schemeClr val="accent1"/>
            </a:solidFill>
          </a:ln>
        </p:spPr>
      </p:pic>
    </p:spTree>
    <p:extLst>
      <p:ext uri="{BB962C8B-B14F-4D97-AF65-F5344CB8AC3E}">
        <p14:creationId xmlns:p14="http://schemas.microsoft.com/office/powerpoint/2010/main" val="767211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7EB56-02CB-CF4E-B243-4BDE26AE2D1D}"/>
              </a:ext>
            </a:extLst>
          </p:cNvPr>
          <p:cNvSpPr>
            <a:spLocks noGrp="1"/>
          </p:cNvSpPr>
          <p:nvPr>
            <p:ph type="title"/>
          </p:nvPr>
        </p:nvSpPr>
        <p:spPr/>
        <p:txBody>
          <a:bodyPr/>
          <a:lstStyle/>
          <a:p>
            <a:r>
              <a:rPr lang="da-DK"/>
              <a:t>Eksperiment 1 og 2</a:t>
            </a:r>
          </a:p>
        </p:txBody>
      </p:sp>
      <p:sp>
        <p:nvSpPr>
          <p:cNvPr id="3" name="Content Placeholder 2">
            <a:extLst>
              <a:ext uri="{FF2B5EF4-FFF2-40B4-BE49-F238E27FC236}">
                <a16:creationId xmlns:a16="http://schemas.microsoft.com/office/drawing/2014/main" id="{249BB152-6005-924D-B9E6-EA46C177A905}"/>
              </a:ext>
            </a:extLst>
          </p:cNvPr>
          <p:cNvSpPr>
            <a:spLocks noGrp="1"/>
          </p:cNvSpPr>
          <p:nvPr>
            <p:ph idx="1"/>
          </p:nvPr>
        </p:nvSpPr>
        <p:spPr>
          <a:xfrm>
            <a:off x="838200" y="1502229"/>
            <a:ext cx="10515600" cy="4674734"/>
          </a:xfrm>
        </p:spPr>
        <p:txBody>
          <a:bodyPr/>
          <a:lstStyle/>
          <a:p>
            <a:pPr marL="0" indent="0">
              <a:buNone/>
            </a:pPr>
            <a:r>
              <a:rPr lang="da-DK">
                <a:solidFill>
                  <a:schemeClr val="accent1"/>
                </a:solidFill>
              </a:rPr>
              <a:t>           </a:t>
            </a:r>
            <a:r>
              <a:rPr lang="da-DK" u="sng">
                <a:solidFill>
                  <a:schemeClr val="accent1"/>
                </a:solidFill>
              </a:rPr>
              <a:t>Eksperiment 1: </a:t>
            </a:r>
            <a:r>
              <a:rPr lang="da-DK" u="sng" err="1">
                <a:solidFill>
                  <a:schemeClr val="accent1"/>
                </a:solidFill>
              </a:rPr>
              <a:t>Varied</a:t>
            </a:r>
            <a:r>
              <a:rPr lang="da-DK" u="sng">
                <a:solidFill>
                  <a:schemeClr val="accent1"/>
                </a:solidFill>
              </a:rPr>
              <a:t>-set</a:t>
            </a:r>
            <a:r>
              <a:rPr lang="da-DK">
                <a:solidFill>
                  <a:schemeClr val="accent1"/>
                </a:solidFill>
              </a:rPr>
              <a:t>                      </a:t>
            </a:r>
            <a:r>
              <a:rPr lang="da-DK" u="sng">
                <a:solidFill>
                  <a:schemeClr val="accent1"/>
                </a:solidFill>
              </a:rPr>
              <a:t>Eksperiment 2: </a:t>
            </a:r>
            <a:r>
              <a:rPr lang="da-DK" u="sng" err="1">
                <a:solidFill>
                  <a:schemeClr val="accent1"/>
                </a:solidFill>
              </a:rPr>
              <a:t>Fixed</a:t>
            </a:r>
            <a:r>
              <a:rPr lang="da-DK" u="sng">
                <a:solidFill>
                  <a:schemeClr val="accent1"/>
                </a:solidFill>
              </a:rPr>
              <a:t>-set</a:t>
            </a:r>
          </a:p>
        </p:txBody>
      </p:sp>
      <p:pic>
        <p:nvPicPr>
          <p:cNvPr id="5124" name="Picture 4" descr="= 397.2 +37.9 s &#10;z &#10;600 &#10;soo &#10;400 &#10;0 &#10;2 &#10;RESPONSE &#10;. POSITIVE &#10;o NEGATIVE &#10;5 &#10;6 &#10;SIZE POSITIVE SET &#10;FIG. 4. Results Of Exp. 1: Item-recognition with varied-set procedure. Mean &#10;latencies of correct positive and negative responses, and their mean, as functions of &#10;size of positive set. Averaged data from eight subjects, with estimates of about &#10;means, and line fitted by least squares to means. ">
            <a:extLst>
              <a:ext uri="{FF2B5EF4-FFF2-40B4-BE49-F238E27FC236}">
                <a16:creationId xmlns:a16="http://schemas.microsoft.com/office/drawing/2014/main" id="{DB90D55A-B0CB-A340-981F-7D976244C7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090851"/>
            <a:ext cx="5255971" cy="4539343"/>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z &#10;z &#10;600 &#10;soo &#10;400 &#10;Äf=369.4 + s &#10;RESPONSE &#10;• POSITIVE &#10;O NEGATIVE &#10;— POOLED &#10;2 &#10;SIZE. s, OF POSITIVE SET &#10;FIG. 6. Results of Exp. 2: Item-recognition with fixed-set procedure. Mean &#10;latencies Of correct positive, negative, and pooled responses as functions of size of &#10;positive set. Averaged data from six subjects, with estimates of about pooled &#10;means, and line fitted by least squares to those means. For each set size positive &#10;responses were required on 27% of the trials. ">
            <a:extLst>
              <a:ext uri="{FF2B5EF4-FFF2-40B4-BE49-F238E27FC236}">
                <a16:creationId xmlns:a16="http://schemas.microsoft.com/office/drawing/2014/main" id="{1394B39D-8C50-6442-8CA4-ECF6550D77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4171" y="2090851"/>
            <a:ext cx="5746682" cy="453934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CE7E908-56BF-AB41-B7CB-91DBA5E3EC1B}"/>
              </a:ext>
            </a:extLst>
          </p:cNvPr>
          <p:cNvSpPr txBox="1"/>
          <p:nvPr/>
        </p:nvSpPr>
        <p:spPr>
          <a:xfrm>
            <a:off x="5559392" y="681037"/>
            <a:ext cx="6281461" cy="646331"/>
          </a:xfrm>
          <a:prstGeom prst="rect">
            <a:avLst/>
          </a:prstGeom>
          <a:noFill/>
        </p:spPr>
        <p:txBody>
          <a:bodyPr wrap="square" rtlCol="0">
            <a:spAutoFit/>
          </a:bodyPr>
          <a:lstStyle/>
          <a:p>
            <a:r>
              <a:rPr lang="da-DK" sz="3600" b="1">
                <a:solidFill>
                  <a:schemeClr val="accent1"/>
                </a:solidFill>
                <a:sym typeface="Wingdings" pitchFamily="2" charset="2"/>
              </a:rPr>
              <a:t> Seriel udtømmende søgning</a:t>
            </a:r>
            <a:endParaRPr lang="da-DK" sz="3600" b="1">
              <a:solidFill>
                <a:schemeClr val="accent1"/>
              </a:solidFill>
            </a:endParaRPr>
          </a:p>
        </p:txBody>
      </p:sp>
      <p:sp>
        <p:nvSpPr>
          <p:cNvPr id="5" name="Rectangle 4">
            <a:extLst>
              <a:ext uri="{FF2B5EF4-FFF2-40B4-BE49-F238E27FC236}">
                <a16:creationId xmlns:a16="http://schemas.microsoft.com/office/drawing/2014/main" id="{8010BE9E-9D30-F249-BEDF-62059E755BC9}"/>
              </a:ext>
            </a:extLst>
          </p:cNvPr>
          <p:cNvSpPr/>
          <p:nvPr/>
        </p:nvSpPr>
        <p:spPr>
          <a:xfrm>
            <a:off x="838200" y="2164726"/>
            <a:ext cx="5255971" cy="439159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9" name="Rectangle 8">
            <a:extLst>
              <a:ext uri="{FF2B5EF4-FFF2-40B4-BE49-F238E27FC236}">
                <a16:creationId xmlns:a16="http://schemas.microsoft.com/office/drawing/2014/main" id="{2D64D0FB-19DE-9743-B8CA-44B2178CEAD6}"/>
              </a:ext>
            </a:extLst>
          </p:cNvPr>
          <p:cNvSpPr/>
          <p:nvPr/>
        </p:nvSpPr>
        <p:spPr>
          <a:xfrm>
            <a:off x="6245170" y="2169546"/>
            <a:ext cx="5527732" cy="439159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Tree>
    <p:extLst>
      <p:ext uri="{BB962C8B-B14F-4D97-AF65-F5344CB8AC3E}">
        <p14:creationId xmlns:p14="http://schemas.microsoft.com/office/powerpoint/2010/main" val="721777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42D7F-585B-BD48-A548-75155092153E}"/>
              </a:ext>
            </a:extLst>
          </p:cNvPr>
          <p:cNvSpPr>
            <a:spLocks noGrp="1"/>
          </p:cNvSpPr>
          <p:nvPr>
            <p:ph type="title"/>
          </p:nvPr>
        </p:nvSpPr>
        <p:spPr/>
        <p:txBody>
          <a:bodyPr/>
          <a:lstStyle/>
          <a:p>
            <a:r>
              <a:rPr lang="da-DK"/>
              <a:t>Metode og hypoteser: eksperiment 3</a:t>
            </a:r>
          </a:p>
        </p:txBody>
      </p:sp>
      <p:pic>
        <p:nvPicPr>
          <p:cNvPr id="4" name="Pladsholder til indhold 3">
            <a:extLst>
              <a:ext uri="{FF2B5EF4-FFF2-40B4-BE49-F238E27FC236}">
                <a16:creationId xmlns:a16="http://schemas.microsoft.com/office/drawing/2014/main" id="{02635B5E-58A0-4499-A7B3-39D2CF76BE22}"/>
              </a:ext>
            </a:extLst>
          </p:cNvPr>
          <p:cNvPicPr>
            <a:picLocks noGrp="1" noChangeAspect="1"/>
          </p:cNvPicPr>
          <p:nvPr>
            <p:ph idx="1"/>
          </p:nvPr>
        </p:nvPicPr>
        <p:blipFill>
          <a:blip r:embed="rId2"/>
          <a:stretch>
            <a:fillRect/>
          </a:stretch>
        </p:blipFill>
        <p:spPr>
          <a:xfrm>
            <a:off x="621348" y="1690688"/>
            <a:ext cx="5347250" cy="4535261"/>
          </a:xfrm>
          <a:prstGeom prst="rect">
            <a:avLst/>
          </a:prstGeom>
        </p:spPr>
      </p:pic>
      <p:pic>
        <p:nvPicPr>
          <p:cNvPr id="5" name="Picture 4">
            <a:extLst>
              <a:ext uri="{FF2B5EF4-FFF2-40B4-BE49-F238E27FC236}">
                <a16:creationId xmlns:a16="http://schemas.microsoft.com/office/drawing/2014/main" id="{045901CB-8FC2-1643-85DA-28674E0AF8D1}"/>
              </a:ext>
            </a:extLst>
          </p:cNvPr>
          <p:cNvPicPr>
            <a:picLocks noChangeAspect="1"/>
          </p:cNvPicPr>
          <p:nvPr/>
        </p:nvPicPr>
        <p:blipFill>
          <a:blip r:embed="rId3"/>
          <a:stretch>
            <a:fillRect/>
          </a:stretch>
        </p:blipFill>
        <p:spPr>
          <a:xfrm>
            <a:off x="6625334" y="5653315"/>
            <a:ext cx="4071730" cy="926608"/>
          </a:xfrm>
          <a:prstGeom prst="rect">
            <a:avLst/>
          </a:prstGeom>
        </p:spPr>
      </p:pic>
      <p:pic>
        <p:nvPicPr>
          <p:cNvPr id="6" name="Billede 5">
            <a:extLst>
              <a:ext uri="{FF2B5EF4-FFF2-40B4-BE49-F238E27FC236}">
                <a16:creationId xmlns:a16="http://schemas.microsoft.com/office/drawing/2014/main" id="{6B6F9A58-7589-4625-928F-5DBFB99650D9}"/>
              </a:ext>
            </a:extLst>
          </p:cNvPr>
          <p:cNvPicPr>
            <a:picLocks noChangeAspect="1"/>
          </p:cNvPicPr>
          <p:nvPr/>
        </p:nvPicPr>
        <p:blipFill>
          <a:blip r:embed="rId4"/>
          <a:stretch>
            <a:fillRect/>
          </a:stretch>
        </p:blipFill>
        <p:spPr>
          <a:xfrm>
            <a:off x="6123007" y="2009769"/>
            <a:ext cx="5076384" cy="3433795"/>
          </a:xfrm>
          <a:prstGeom prst="rect">
            <a:avLst/>
          </a:prstGeom>
        </p:spPr>
      </p:pic>
    </p:spTree>
    <p:extLst>
      <p:ext uri="{BB962C8B-B14F-4D97-AF65-F5344CB8AC3E}">
        <p14:creationId xmlns:p14="http://schemas.microsoft.com/office/powerpoint/2010/main" val="6824222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F25EF-A007-C448-BA62-722964B97D1C}"/>
              </a:ext>
            </a:extLst>
          </p:cNvPr>
          <p:cNvSpPr>
            <a:spLocks noGrp="1"/>
          </p:cNvSpPr>
          <p:nvPr>
            <p:ph type="title"/>
          </p:nvPr>
        </p:nvSpPr>
        <p:spPr/>
        <p:txBody>
          <a:bodyPr/>
          <a:lstStyle/>
          <a:p>
            <a:r>
              <a:rPr lang="da-DK"/>
              <a:t>Resultater: eksperiment 3</a:t>
            </a:r>
          </a:p>
        </p:txBody>
      </p:sp>
      <p:pic>
        <p:nvPicPr>
          <p:cNvPr id="7170" name="Picture 2" descr="600 &#10;500 &#10;z 400 &#10;SESSION &#10;RTZ 438.8+43.2S &#10;DEGRADED &#10;RTZ 371.7+ 35.6S &#10;INTACT &#10;STIMULI &#10;SESSION 2 &#10;395.4+ 39.9s &#10;DEGRADED &#10;RT- 331.7+37.2S &#10;INTACT &#10;o &#10;DEGRADED EXP. 3 &#10;INTACT J &#10;INTACT &#10;2 &#10;EXP 2 &#10;3 &#10;4 &#10;SIZE. s. OF POSITIVE SET &#10;2 &#10;3 &#10;4 &#10;FIG. &#10;11. Results of Exp. 3: Effect of stimulus quality on item-recognition. Mean &#10;RT, based on pooled data from positive and negative responses, as a function of size &#10;of positive set for intact and degraded test stimuli. Left-hand and right-hand panels &#10;show data from Sessions 1 and 2, respectively. Averaged data from 12 subjects, &#10;with lines fitted by least squares. In all conditions positive responses were required &#10;on 27% Of the trials. Triangles show results from Exp. 2 (Fig. 6), which was similar. ">
            <a:extLst>
              <a:ext uri="{FF2B5EF4-FFF2-40B4-BE49-F238E27FC236}">
                <a16:creationId xmlns:a16="http://schemas.microsoft.com/office/drawing/2014/main" id="{CC16C7BC-F3F9-644F-8420-FE1845301B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3125" y="1485106"/>
            <a:ext cx="5225749" cy="50323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A10DA55-4498-3244-937B-7F5D7FC121C4}"/>
              </a:ext>
            </a:extLst>
          </p:cNvPr>
          <p:cNvSpPr txBox="1"/>
          <p:nvPr/>
        </p:nvSpPr>
        <p:spPr>
          <a:xfrm>
            <a:off x="7094278" y="676274"/>
            <a:ext cx="6281461" cy="646331"/>
          </a:xfrm>
          <a:prstGeom prst="rect">
            <a:avLst/>
          </a:prstGeom>
          <a:noFill/>
        </p:spPr>
        <p:txBody>
          <a:bodyPr wrap="square" rtlCol="0">
            <a:spAutoFit/>
          </a:bodyPr>
          <a:lstStyle/>
          <a:p>
            <a:r>
              <a:rPr lang="da-DK" sz="3600" b="1">
                <a:solidFill>
                  <a:schemeClr val="accent1"/>
                </a:solidFill>
                <a:sym typeface="Wingdings" pitchFamily="2" charset="2"/>
              </a:rPr>
              <a:t> Indkodningsstadie</a:t>
            </a:r>
            <a:endParaRPr lang="da-DK" sz="3600" b="1">
              <a:solidFill>
                <a:schemeClr val="accent1"/>
              </a:solidFill>
            </a:endParaRPr>
          </a:p>
        </p:txBody>
      </p:sp>
    </p:spTree>
    <p:extLst>
      <p:ext uri="{BB962C8B-B14F-4D97-AF65-F5344CB8AC3E}">
        <p14:creationId xmlns:p14="http://schemas.microsoft.com/office/powerpoint/2010/main" val="323979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F8A5F03-F6B5-4132-951D-9A60998ED115}"/>
              </a:ext>
            </a:extLst>
          </p:cNvPr>
          <p:cNvSpPr>
            <a:spLocks noGrp="1"/>
          </p:cNvSpPr>
          <p:nvPr>
            <p:ph type="title"/>
          </p:nvPr>
        </p:nvSpPr>
        <p:spPr/>
        <p:txBody>
          <a:bodyPr/>
          <a:lstStyle/>
          <a:p>
            <a:r>
              <a:rPr lang="da-DK" err="1"/>
              <a:t>Afmaskering</a:t>
            </a:r>
            <a:endParaRPr lang="da-DK"/>
          </a:p>
        </p:txBody>
      </p:sp>
      <p:pic>
        <p:nvPicPr>
          <p:cNvPr id="4" name="Pladsholder til indhold 3">
            <a:extLst>
              <a:ext uri="{FF2B5EF4-FFF2-40B4-BE49-F238E27FC236}">
                <a16:creationId xmlns:a16="http://schemas.microsoft.com/office/drawing/2014/main" id="{F8FAD48C-3FAB-7E4C-BDCF-15131DA23E75}"/>
              </a:ext>
            </a:extLst>
          </p:cNvPr>
          <p:cNvPicPr>
            <a:picLocks noChangeAspect="1"/>
          </p:cNvPicPr>
          <p:nvPr/>
        </p:nvPicPr>
        <p:blipFill>
          <a:blip r:embed="rId2"/>
          <a:stretch>
            <a:fillRect/>
          </a:stretch>
        </p:blipFill>
        <p:spPr>
          <a:xfrm>
            <a:off x="3422375" y="1690688"/>
            <a:ext cx="5347250" cy="4535261"/>
          </a:xfrm>
          <a:prstGeom prst="rect">
            <a:avLst/>
          </a:prstGeom>
        </p:spPr>
      </p:pic>
      <p:sp>
        <p:nvSpPr>
          <p:cNvPr id="5" name="Rektangel 4">
            <a:extLst>
              <a:ext uri="{FF2B5EF4-FFF2-40B4-BE49-F238E27FC236}">
                <a16:creationId xmlns:a16="http://schemas.microsoft.com/office/drawing/2014/main" id="{3DC90139-4348-4ACF-AA31-019A630CE656}"/>
              </a:ext>
            </a:extLst>
          </p:cNvPr>
          <p:cNvSpPr/>
          <p:nvPr/>
        </p:nvSpPr>
        <p:spPr>
          <a:xfrm>
            <a:off x="4775752" y="2668657"/>
            <a:ext cx="1883465" cy="372717"/>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6" name="Rektangel 5">
            <a:extLst>
              <a:ext uri="{FF2B5EF4-FFF2-40B4-BE49-F238E27FC236}">
                <a16:creationId xmlns:a16="http://schemas.microsoft.com/office/drawing/2014/main" id="{9B847230-BB8F-4FBB-8E47-682A44C0DAB0}"/>
              </a:ext>
            </a:extLst>
          </p:cNvPr>
          <p:cNvSpPr/>
          <p:nvPr/>
        </p:nvSpPr>
        <p:spPr>
          <a:xfrm>
            <a:off x="5178287" y="3429000"/>
            <a:ext cx="1043609" cy="228600"/>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7" name="Rektangel 6">
            <a:extLst>
              <a:ext uri="{FF2B5EF4-FFF2-40B4-BE49-F238E27FC236}">
                <a16:creationId xmlns:a16="http://schemas.microsoft.com/office/drawing/2014/main" id="{D2BF3F89-FAA7-495B-A8D8-68E79E84DBBF}"/>
              </a:ext>
            </a:extLst>
          </p:cNvPr>
          <p:cNvSpPr/>
          <p:nvPr/>
        </p:nvSpPr>
        <p:spPr>
          <a:xfrm>
            <a:off x="5183257" y="3771897"/>
            <a:ext cx="1043608" cy="21762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8" name="Rektangel 7">
            <a:extLst>
              <a:ext uri="{FF2B5EF4-FFF2-40B4-BE49-F238E27FC236}">
                <a16:creationId xmlns:a16="http://schemas.microsoft.com/office/drawing/2014/main" id="{8DCE4B6B-6656-4AF5-AEEB-8C8D9EE376D7}"/>
              </a:ext>
            </a:extLst>
          </p:cNvPr>
          <p:cNvSpPr/>
          <p:nvPr/>
        </p:nvSpPr>
        <p:spPr>
          <a:xfrm>
            <a:off x="5178287" y="4293704"/>
            <a:ext cx="1043609" cy="228600"/>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Tree>
    <p:extLst>
      <p:ext uri="{BB962C8B-B14F-4D97-AF65-F5344CB8AC3E}">
        <p14:creationId xmlns:p14="http://schemas.microsoft.com/office/powerpoint/2010/main" val="2376702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98151D-4F0F-4609-86E8-4734EA61E91F}"/>
              </a:ext>
            </a:extLst>
          </p:cNvPr>
          <p:cNvSpPr>
            <a:spLocks noGrp="1"/>
          </p:cNvSpPr>
          <p:nvPr>
            <p:ph type="title"/>
          </p:nvPr>
        </p:nvSpPr>
        <p:spPr/>
        <p:txBody>
          <a:bodyPr/>
          <a:lstStyle/>
          <a:p>
            <a:r>
              <a:rPr lang="da-DK"/>
              <a:t>Eksperiment 4: resultater</a:t>
            </a:r>
          </a:p>
        </p:txBody>
      </p:sp>
      <p:pic>
        <p:nvPicPr>
          <p:cNvPr id="4" name="Pladsholder til indhold 3">
            <a:extLst>
              <a:ext uri="{FF2B5EF4-FFF2-40B4-BE49-F238E27FC236}">
                <a16:creationId xmlns:a16="http://schemas.microsoft.com/office/drawing/2014/main" id="{0185A730-4F01-4E56-8B8E-6F2EDBDD94B1}"/>
              </a:ext>
            </a:extLst>
          </p:cNvPr>
          <p:cNvPicPr>
            <a:picLocks noGrp="1" noChangeAspect="1"/>
          </p:cNvPicPr>
          <p:nvPr>
            <p:ph idx="1"/>
          </p:nvPr>
        </p:nvPicPr>
        <p:blipFill>
          <a:blip r:embed="rId2"/>
          <a:stretch>
            <a:fillRect/>
          </a:stretch>
        </p:blipFill>
        <p:spPr>
          <a:xfrm>
            <a:off x="7216093" y="1690688"/>
            <a:ext cx="4260005" cy="4351338"/>
          </a:xfrm>
          <a:prstGeom prst="rect">
            <a:avLst/>
          </a:prstGeom>
          <a:ln>
            <a:solidFill>
              <a:schemeClr val="accent1"/>
            </a:solidFill>
          </a:ln>
        </p:spPr>
      </p:pic>
      <p:sp>
        <p:nvSpPr>
          <p:cNvPr id="5" name="Tekstfelt 4">
            <a:extLst>
              <a:ext uri="{FF2B5EF4-FFF2-40B4-BE49-F238E27FC236}">
                <a16:creationId xmlns:a16="http://schemas.microsoft.com/office/drawing/2014/main" id="{867AA720-15DB-431B-9111-B9E3F1994A33}"/>
              </a:ext>
            </a:extLst>
          </p:cNvPr>
          <p:cNvSpPr txBox="1"/>
          <p:nvPr/>
        </p:nvSpPr>
        <p:spPr>
          <a:xfrm>
            <a:off x="1016000" y="4287700"/>
            <a:ext cx="5389769" cy="1754326"/>
          </a:xfrm>
          <a:prstGeom prst="rect">
            <a:avLst/>
          </a:prstGeom>
          <a:noFill/>
          <a:ln w="12700">
            <a:solidFill>
              <a:schemeClr val="accent1"/>
            </a:solidFill>
          </a:ln>
        </p:spPr>
        <p:txBody>
          <a:bodyPr wrap="square" rtlCol="0">
            <a:spAutoFit/>
          </a:bodyPr>
          <a:lstStyle/>
          <a:p>
            <a:pPr marL="285750" indent="-285750">
              <a:buFont typeface="Arial" panose="020B0604020202020204" pitchFamily="34" charset="0"/>
              <a:buChar char="•"/>
            </a:pPr>
            <a:r>
              <a:rPr lang="da-DK"/>
              <a:t>RT minder om den fra forsøg 1 og 2 som brugte tal</a:t>
            </a:r>
          </a:p>
          <a:p>
            <a:pPr marL="285750" indent="-285750">
              <a:buFont typeface="Arial" panose="020B0604020202020204" pitchFamily="34" charset="0"/>
              <a:buChar char="•"/>
            </a:pPr>
            <a:r>
              <a:rPr lang="da-DK"/>
              <a:t>Hældningerne er lineære, hvilket antyder en seriel processering</a:t>
            </a:r>
          </a:p>
          <a:p>
            <a:pPr marL="285750" indent="-285750">
              <a:buFont typeface="Arial" panose="020B0604020202020204" pitchFamily="34" charset="0"/>
              <a:buChar char="•"/>
            </a:pPr>
            <a:r>
              <a:rPr lang="da-DK"/>
              <a:t>Hældningen er ens for positive og negative svar, hvilket antyder udtømmende søgning</a:t>
            </a:r>
          </a:p>
          <a:p>
            <a:pPr marL="285750" indent="-285750">
              <a:buFont typeface="Arial" panose="020B0604020202020204" pitchFamily="34" charset="0"/>
              <a:buChar char="•"/>
            </a:pPr>
            <a:endParaRPr lang="da-DK"/>
          </a:p>
        </p:txBody>
      </p:sp>
      <p:sp>
        <p:nvSpPr>
          <p:cNvPr id="3" name="TextBox 2">
            <a:extLst>
              <a:ext uri="{FF2B5EF4-FFF2-40B4-BE49-F238E27FC236}">
                <a16:creationId xmlns:a16="http://schemas.microsoft.com/office/drawing/2014/main" id="{DDEDCCEE-F10F-484C-8123-4C776BCAA025}"/>
              </a:ext>
            </a:extLst>
          </p:cNvPr>
          <p:cNvSpPr txBox="1"/>
          <p:nvPr/>
        </p:nvSpPr>
        <p:spPr>
          <a:xfrm>
            <a:off x="3083169" y="2414954"/>
            <a:ext cx="954107" cy="1015663"/>
          </a:xfrm>
          <a:prstGeom prst="rect">
            <a:avLst/>
          </a:prstGeom>
          <a:noFill/>
        </p:spPr>
        <p:txBody>
          <a:bodyPr wrap="none" rtlCol="0">
            <a:spAutoFit/>
          </a:bodyPr>
          <a:lstStyle/>
          <a:p>
            <a:r>
              <a:rPr lang="da-DK" sz="6000"/>
              <a:t>😄</a:t>
            </a:r>
          </a:p>
        </p:txBody>
      </p:sp>
    </p:spTree>
    <p:extLst>
      <p:ext uri="{BB962C8B-B14F-4D97-AF65-F5344CB8AC3E}">
        <p14:creationId xmlns:p14="http://schemas.microsoft.com/office/powerpoint/2010/main" val="1194916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417A8-FAC1-E049-84A1-DC142125751B}"/>
              </a:ext>
            </a:extLst>
          </p:cNvPr>
          <p:cNvSpPr>
            <a:spLocks noGrp="1"/>
          </p:cNvSpPr>
          <p:nvPr>
            <p:ph type="title"/>
          </p:nvPr>
        </p:nvSpPr>
        <p:spPr/>
        <p:txBody>
          <a:bodyPr/>
          <a:lstStyle/>
          <a:p>
            <a:r>
              <a:rPr lang="da-DK"/>
              <a:t>Metode og resultater: eksperiment 5</a:t>
            </a:r>
          </a:p>
        </p:txBody>
      </p:sp>
      <p:pic>
        <p:nvPicPr>
          <p:cNvPr id="9218" name="Picture 2" descr="FIXED MEMORIZED &#10;LIST OF DIGITS &#10;(POSITIVE SET) &#10;TRIAL &#10;NEW LIST OF &#10;LETTERS &#10;BRIEF &#10;WARNING &#10;POSITIVE &#10;OR &#10;NEGATIVE &#10;Yj &#10;RESPONSE &#10;RECALL RECALL OF &#10;SIGNAL LETTERS &#10;FIG. 15. Paradigm of Exp. 5: Item-recognition from active and inactive memory. &#10;Only the inactive-memory condition is shown. In the active-memory condition, also &#10;involving a fixed-set procedure (Fig. 3 no letters were presented. ">
            <a:extLst>
              <a:ext uri="{FF2B5EF4-FFF2-40B4-BE49-F238E27FC236}">
                <a16:creationId xmlns:a16="http://schemas.microsoft.com/office/drawing/2014/main" id="{8E15022E-9BA0-B14E-B81F-9339C9226D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568122"/>
            <a:ext cx="6269700" cy="2412093"/>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RESPONSE &#10;POSITIVE &#10;O NEGATIVE &#10;MEAN &#10;z &#10;1100 &#10;800 &#10;700 &#10;600 &#10;INACTIVE MEMORY &#10;RT 467+ IOS. &#10;ACTIVE MEMORY &#10;336+57' &#10;(SLOPES: ,49.94) &#10;( INTERCEPT DIFFERENCES 119, 119,101, 187 ) &#10;POSITIVE SET &#10;FIG. 16. Reults Of Exp. 5: Itern-recognition from active and inactive memory. &#10;Mean latencies of correct positive and negative rewonses, and their mean, as func- &#10;tions Of size Of positive set, in conditions Of active and inactive memory. Averag«l &#10;data from four subjects, with lines fitted by least squares to means. Intercept dif- &#10;ferences and slopæ for the four subjects are listed, the order Of subjects being the &#10;same in each list. ">
            <a:extLst>
              <a:ext uri="{FF2B5EF4-FFF2-40B4-BE49-F238E27FC236}">
                <a16:creationId xmlns:a16="http://schemas.microsoft.com/office/drawing/2014/main" id="{1489B794-A4A9-F545-A341-329CCBFC9A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6997" y="1691482"/>
            <a:ext cx="4136803" cy="5166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56724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9B37E-EE80-BB43-A988-6EF58FD80BB5}"/>
              </a:ext>
            </a:extLst>
          </p:cNvPr>
          <p:cNvSpPr>
            <a:spLocks noGrp="1"/>
          </p:cNvSpPr>
          <p:nvPr>
            <p:ph type="title"/>
          </p:nvPr>
        </p:nvSpPr>
        <p:spPr/>
        <p:txBody>
          <a:bodyPr/>
          <a:lstStyle/>
          <a:p>
            <a:r>
              <a:rPr lang="da-DK"/>
              <a:t>Fortolkning: eksperiment 5</a:t>
            </a:r>
          </a:p>
        </p:txBody>
      </p:sp>
      <p:pic>
        <p:nvPicPr>
          <p:cNvPr id="10242" name="Picture 2" descr="LOCATE &#10;POSITIVE SET &#10;'N 'NACTIVE &#10;MEMORY &#10;DURATIONS; &#10;SERIAL &#10;E*HAusnvE &#10;TRANSFER &#10;SERIAL &#10;OF ENTIRE &#10;SET INTO &#10;ACT IVE &#10;MEMORY &#10;COMPARISON &#10;TEST &#10;STIMULUS &#10;CONTROL &#10;IACTIVE &quot;EMORY) &#10;EXPERIMENTAL CONDITION &#10;'INACTIVE MEMORY) &#10;bs &#10;RT &#10;FIG. 17. One explanation Of results Of Exp. 5. Left and middle represent &#10;hypothetical stages that might, be insert«l in the inactive-memory condition. &#10;Also shown are hypothesized durations of these two stages and the comparison &#10;stage, and resulting theoretical RT-funetions in which a represents the zero-intercept &#10;Of the RT-function in the active-memory condition. ">
            <a:extLst>
              <a:ext uri="{FF2B5EF4-FFF2-40B4-BE49-F238E27FC236}">
                <a16:creationId xmlns:a16="http://schemas.microsoft.com/office/drawing/2014/main" id="{1625EA3B-5B30-8648-AEC7-BFCF3057D5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41600" y="2346779"/>
            <a:ext cx="6908800" cy="3568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B5F3FB8-8C18-9F48-A645-FB44F7C81792}"/>
              </a:ext>
            </a:extLst>
          </p:cNvPr>
          <p:cNvSpPr txBox="1"/>
          <p:nvPr/>
        </p:nvSpPr>
        <p:spPr>
          <a:xfrm>
            <a:off x="3739242" y="1943100"/>
            <a:ext cx="3739244" cy="369332"/>
          </a:xfrm>
          <a:prstGeom prst="rect">
            <a:avLst/>
          </a:prstGeom>
          <a:noFill/>
        </p:spPr>
        <p:txBody>
          <a:bodyPr wrap="square" rtlCol="0">
            <a:spAutoFit/>
          </a:bodyPr>
          <a:lstStyle/>
          <a:p>
            <a:r>
              <a:rPr lang="da-DK">
                <a:solidFill>
                  <a:schemeClr val="accent1"/>
                </a:solidFill>
              </a:rPr>
              <a:t>Skæringspunkt        Hældning  </a:t>
            </a:r>
          </a:p>
        </p:txBody>
      </p:sp>
      <p:cxnSp>
        <p:nvCxnSpPr>
          <p:cNvPr id="6" name="Straight Arrow Connector 5">
            <a:extLst>
              <a:ext uri="{FF2B5EF4-FFF2-40B4-BE49-F238E27FC236}">
                <a16:creationId xmlns:a16="http://schemas.microsoft.com/office/drawing/2014/main" id="{93DEFF60-A201-8F42-A829-2760FEED0241}"/>
              </a:ext>
            </a:extLst>
          </p:cNvPr>
          <p:cNvCxnSpPr/>
          <p:nvPr/>
        </p:nvCxnSpPr>
        <p:spPr>
          <a:xfrm flipV="1">
            <a:off x="5274129" y="1975757"/>
            <a:ext cx="0" cy="244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1DE6DA5B-B3C1-7943-AAA4-FD33DDF9FF8E}"/>
              </a:ext>
            </a:extLst>
          </p:cNvPr>
          <p:cNvCxnSpPr/>
          <p:nvPr/>
        </p:nvCxnSpPr>
        <p:spPr>
          <a:xfrm flipV="1">
            <a:off x="6585856" y="1975757"/>
            <a:ext cx="0" cy="244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767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562EE-EF98-A344-8737-E8F969A1D9BD}"/>
              </a:ext>
            </a:extLst>
          </p:cNvPr>
          <p:cNvSpPr>
            <a:spLocks noGrp="1"/>
          </p:cNvSpPr>
          <p:nvPr>
            <p:ph type="title"/>
          </p:nvPr>
        </p:nvSpPr>
        <p:spPr/>
        <p:txBody>
          <a:bodyPr/>
          <a:lstStyle/>
          <a:p>
            <a:r>
              <a:rPr lang="da-DK"/>
              <a:t>Hvorfor laver vi </a:t>
            </a:r>
            <a:r>
              <a:rPr lang="da-DK" i="1"/>
              <a:t>udtømmende</a:t>
            </a:r>
            <a:r>
              <a:rPr lang="da-DK"/>
              <a:t> seriel søgning? – Sternbergs udlægning</a:t>
            </a:r>
          </a:p>
        </p:txBody>
      </p:sp>
      <p:pic>
        <p:nvPicPr>
          <p:cNvPr id="11266" name="Picture 2" descr="T IMULUS &#10;REPRESENTATION &#10;MEMORY OF &#10;LIST &#10;SCANNER &#10;COMPARATOR &#10;MATCH &#10;REGISTER &#10;OPERATE &#10;SCANNER &#10;/ EXAMINE &#10;REG 'STER &#10;SIGNAL TO &#10;NEXT STAGE &#10;FIG. IS. A system in which exhaustive scanning could be more efficient than self— &#10;terminating scanning. Some loci Of possible time delays are represent«l by ">
            <a:extLst>
              <a:ext uri="{FF2B5EF4-FFF2-40B4-BE49-F238E27FC236}">
                <a16:creationId xmlns:a16="http://schemas.microsoft.com/office/drawing/2014/main" id="{B1D63EF5-6BAD-3542-AEF8-A9637A8891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2250" y="1793875"/>
            <a:ext cx="6667500" cy="469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398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EE4FE2D-2D7B-4C7D-AC5E-310CCD335D58}"/>
              </a:ext>
            </a:extLst>
          </p:cNvPr>
          <p:cNvSpPr>
            <a:spLocks noGrp="1"/>
          </p:cNvSpPr>
          <p:nvPr>
            <p:ph type="title"/>
          </p:nvPr>
        </p:nvSpPr>
        <p:spPr>
          <a:xfrm>
            <a:off x="762001" y="803325"/>
            <a:ext cx="5314536" cy="1325563"/>
          </a:xfrm>
        </p:spPr>
        <p:txBody>
          <a:bodyPr>
            <a:normAutofit/>
          </a:bodyPr>
          <a:lstStyle/>
          <a:p>
            <a:r>
              <a:rPr lang="da-DK" sz="4400"/>
              <a:t>Agenda</a:t>
            </a:r>
          </a:p>
        </p:txBody>
      </p:sp>
      <p:sp>
        <p:nvSpPr>
          <p:cNvPr id="3" name="Pladsholder til indhold 2">
            <a:extLst>
              <a:ext uri="{FF2B5EF4-FFF2-40B4-BE49-F238E27FC236}">
                <a16:creationId xmlns:a16="http://schemas.microsoft.com/office/drawing/2014/main" id="{D8B8F0C7-AEB6-4308-B4F7-CEABB537A001}"/>
              </a:ext>
            </a:extLst>
          </p:cNvPr>
          <p:cNvSpPr>
            <a:spLocks noGrp="1"/>
          </p:cNvSpPr>
          <p:nvPr>
            <p:ph idx="1"/>
          </p:nvPr>
        </p:nvSpPr>
        <p:spPr>
          <a:xfrm>
            <a:off x="762000" y="2279018"/>
            <a:ext cx="5314543" cy="3375920"/>
          </a:xfrm>
        </p:spPr>
        <p:txBody>
          <a:bodyPr anchor="t">
            <a:normAutofit/>
          </a:bodyPr>
          <a:lstStyle/>
          <a:p>
            <a:r>
              <a:rPr lang="da-DK" sz="1800"/>
              <a:t>Teoretisk baggrund</a:t>
            </a:r>
          </a:p>
          <a:p>
            <a:r>
              <a:rPr lang="da-DK" sz="1800"/>
              <a:t>Artiklens formål</a:t>
            </a:r>
          </a:p>
          <a:p>
            <a:r>
              <a:rPr lang="da-DK" sz="1800"/>
              <a:t>Hukommelsessøgningsprocesser</a:t>
            </a:r>
          </a:p>
          <a:p>
            <a:r>
              <a:rPr lang="da-DK" sz="1800"/>
              <a:t>Gennemgang af eksperimenter</a:t>
            </a:r>
          </a:p>
          <a:p>
            <a:r>
              <a:rPr lang="da-DK" sz="1800"/>
              <a:t>Konklusion</a:t>
            </a:r>
          </a:p>
          <a:p>
            <a:r>
              <a:rPr lang="da-DK" sz="1800"/>
              <a:t>Diskussion</a:t>
            </a:r>
          </a:p>
        </p:txBody>
      </p:sp>
      <p:sp>
        <p:nvSpPr>
          <p:cNvPr id="11" name="Freeform: Shape 10">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B70016FA-81B9-EB47-972B-6FD7E2E5F77D}"/>
              </a:ext>
            </a:extLst>
          </p:cNvPr>
          <p:cNvPicPr>
            <a:picLocks noChangeAspect="1"/>
          </p:cNvPicPr>
          <p:nvPr/>
        </p:nvPicPr>
        <p:blipFill rotWithShape="1">
          <a:blip r:embed="rId2"/>
          <a:srcRect t="7169" r="-2" b="-2"/>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1762580307"/>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EB0C27-957E-4A54-8324-E48FD13958B5}"/>
              </a:ext>
            </a:extLst>
          </p:cNvPr>
          <p:cNvSpPr>
            <a:spLocks noGrp="1"/>
          </p:cNvSpPr>
          <p:nvPr>
            <p:ph type="title"/>
          </p:nvPr>
        </p:nvSpPr>
        <p:spPr/>
        <p:txBody>
          <a:bodyPr/>
          <a:lstStyle/>
          <a:p>
            <a:r>
              <a:rPr lang="da-DK"/>
              <a:t>Eksperiment 6, 7 og 8: søgning efter lokation</a:t>
            </a:r>
          </a:p>
        </p:txBody>
      </p:sp>
      <p:sp>
        <p:nvSpPr>
          <p:cNvPr id="3" name="Pladsholder til indhold 2">
            <a:extLst>
              <a:ext uri="{FF2B5EF4-FFF2-40B4-BE49-F238E27FC236}">
                <a16:creationId xmlns:a16="http://schemas.microsoft.com/office/drawing/2014/main" id="{37EB5075-FF88-405A-9EE5-B21CD15C6860}"/>
              </a:ext>
            </a:extLst>
          </p:cNvPr>
          <p:cNvSpPr>
            <a:spLocks noGrp="1"/>
          </p:cNvSpPr>
          <p:nvPr>
            <p:ph idx="1"/>
          </p:nvPr>
        </p:nvSpPr>
        <p:spPr/>
        <p:txBody>
          <a:bodyPr/>
          <a:lstStyle/>
          <a:p>
            <a:r>
              <a:rPr lang="da-DK"/>
              <a:t>Langsommere proces muliggør selvafsluttende søgning</a:t>
            </a:r>
          </a:p>
          <a:p>
            <a:pPr marL="0" indent="0">
              <a:buNone/>
            </a:pPr>
            <a:r>
              <a:rPr lang="en-US" sz="2000" i="1">
                <a:solidFill>
                  <a:schemeClr val="bg2">
                    <a:lumMod val="50000"/>
                  </a:schemeClr>
                </a:solidFill>
              </a:rPr>
              <a:t>Scanning to locate is therefore about seven times as slow as the high-speed scanning process used to determine the presence of an item in a list. The slowness of the search, and the fact it is self-terminating, lend support to the explanation (Sec. 11) of the exhaustiveness of the high-speed process. Scanning to locate seems to be fundamentally different from scanning for presence. </a:t>
            </a:r>
            <a:r>
              <a:rPr lang="en-US" sz="2000">
                <a:solidFill>
                  <a:schemeClr val="bg2">
                    <a:lumMod val="50000"/>
                  </a:schemeClr>
                </a:solidFill>
              </a:rPr>
              <a:t>(s. 447)</a:t>
            </a:r>
            <a:endParaRPr lang="da-DK" sz="2000" i="1">
              <a:solidFill>
                <a:schemeClr val="bg2">
                  <a:lumMod val="50000"/>
                </a:schemeClr>
              </a:solidFill>
            </a:endParaRPr>
          </a:p>
          <a:p>
            <a:pPr marL="0" indent="0">
              <a:buNone/>
            </a:pPr>
            <a:endParaRPr lang="da-DK"/>
          </a:p>
        </p:txBody>
      </p:sp>
    </p:spTree>
    <p:extLst>
      <p:ext uri="{BB962C8B-B14F-4D97-AF65-F5344CB8AC3E}">
        <p14:creationId xmlns:p14="http://schemas.microsoft.com/office/powerpoint/2010/main" val="17006252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635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AEE4FE2D-2D7B-4C7D-AC5E-310CCD335D58}"/>
              </a:ext>
            </a:extLst>
          </p:cNvPr>
          <p:cNvSpPr>
            <a:spLocks noGrp="1"/>
          </p:cNvSpPr>
          <p:nvPr>
            <p:ph type="title"/>
          </p:nvPr>
        </p:nvSpPr>
        <p:spPr>
          <a:xfrm>
            <a:off x="524256" y="4767072"/>
            <a:ext cx="6594189" cy="1625210"/>
          </a:xfrm>
        </p:spPr>
        <p:txBody>
          <a:bodyPr>
            <a:normAutofit/>
          </a:bodyPr>
          <a:lstStyle/>
          <a:p>
            <a:pPr algn="r"/>
            <a:r>
              <a:rPr lang="da-DK" sz="4400">
                <a:solidFill>
                  <a:srgbClr val="FFFFFF"/>
                </a:solidFill>
              </a:rPr>
              <a:t>Agenda</a:t>
            </a:r>
          </a:p>
        </p:txBody>
      </p:sp>
      <p:pic>
        <p:nvPicPr>
          <p:cNvPr id="4" name="Picture 3">
            <a:extLst>
              <a:ext uri="{FF2B5EF4-FFF2-40B4-BE49-F238E27FC236}">
                <a16:creationId xmlns:a16="http://schemas.microsoft.com/office/drawing/2014/main" id="{9782ECCA-5CB4-4E4D-9849-24259C757908}"/>
              </a:ext>
            </a:extLst>
          </p:cNvPr>
          <p:cNvPicPr>
            <a:picLocks noChangeAspect="1"/>
          </p:cNvPicPr>
          <p:nvPr/>
        </p:nvPicPr>
        <p:blipFill rotWithShape="1">
          <a:blip r:embed="rId2"/>
          <a:srcRect t="14091" r="1" b="27717"/>
          <a:stretch/>
        </p:blipFill>
        <p:spPr>
          <a:xfrm>
            <a:off x="327547" y="321733"/>
            <a:ext cx="7058306" cy="4107392"/>
          </a:xfrm>
          <a:prstGeom prst="rect">
            <a:avLst/>
          </a:prstGeom>
        </p:spPr>
      </p:pic>
      <p:sp>
        <p:nvSpPr>
          <p:cNvPr id="11" name="Rectangle 1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Pladsholder til indhold 2">
            <a:extLst>
              <a:ext uri="{FF2B5EF4-FFF2-40B4-BE49-F238E27FC236}">
                <a16:creationId xmlns:a16="http://schemas.microsoft.com/office/drawing/2014/main" id="{D8B8F0C7-AEB6-4308-B4F7-CEABB537A001}"/>
              </a:ext>
            </a:extLst>
          </p:cNvPr>
          <p:cNvSpPr>
            <a:spLocks noGrp="1"/>
          </p:cNvSpPr>
          <p:nvPr>
            <p:ph idx="1"/>
          </p:nvPr>
        </p:nvSpPr>
        <p:spPr>
          <a:xfrm>
            <a:off x="8029319" y="917725"/>
            <a:ext cx="3424739" cy="4852362"/>
          </a:xfrm>
        </p:spPr>
        <p:txBody>
          <a:bodyPr anchor="ctr">
            <a:normAutofit/>
          </a:bodyPr>
          <a:lstStyle/>
          <a:p>
            <a:r>
              <a:rPr lang="da-DK" sz="2000">
                <a:solidFill>
                  <a:srgbClr val="FFFFFF"/>
                </a:solidFill>
              </a:rPr>
              <a:t>Teoretisk baggrund</a:t>
            </a:r>
          </a:p>
          <a:p>
            <a:r>
              <a:rPr lang="da-DK" sz="2000">
                <a:solidFill>
                  <a:srgbClr val="FFFFFF"/>
                </a:solidFill>
              </a:rPr>
              <a:t>Artiklens formål</a:t>
            </a:r>
          </a:p>
          <a:p>
            <a:r>
              <a:rPr lang="da-DK" sz="2000">
                <a:solidFill>
                  <a:srgbClr val="FFFFFF"/>
                </a:solidFill>
              </a:rPr>
              <a:t>Hukommelsessøgningsprocesser</a:t>
            </a:r>
          </a:p>
          <a:p>
            <a:r>
              <a:rPr lang="da-DK" sz="2000">
                <a:solidFill>
                  <a:srgbClr val="FFFFFF"/>
                </a:solidFill>
              </a:rPr>
              <a:t>Gennemgang af eksperimenter</a:t>
            </a:r>
          </a:p>
          <a:p>
            <a:r>
              <a:rPr lang="da-DK" sz="2000" b="1">
                <a:solidFill>
                  <a:srgbClr val="FFFFFF"/>
                </a:solidFill>
              </a:rPr>
              <a:t>Konklusion</a:t>
            </a:r>
          </a:p>
          <a:p>
            <a:r>
              <a:rPr lang="da-DK" sz="2000">
                <a:solidFill>
                  <a:srgbClr val="FFFFFF"/>
                </a:solidFill>
              </a:rPr>
              <a:t>Diskussion</a:t>
            </a:r>
          </a:p>
        </p:txBody>
      </p:sp>
    </p:spTree>
    <p:extLst>
      <p:ext uri="{BB962C8B-B14F-4D97-AF65-F5344CB8AC3E}">
        <p14:creationId xmlns:p14="http://schemas.microsoft.com/office/powerpoint/2010/main" val="16250983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0ECE9-29DD-A346-8F6F-2FE91D4202D8}"/>
              </a:ext>
            </a:extLst>
          </p:cNvPr>
          <p:cNvSpPr>
            <a:spLocks noGrp="1"/>
          </p:cNvSpPr>
          <p:nvPr>
            <p:ph type="title"/>
          </p:nvPr>
        </p:nvSpPr>
        <p:spPr/>
        <p:txBody>
          <a:bodyPr/>
          <a:lstStyle/>
          <a:p>
            <a:r>
              <a:rPr lang="da-DK"/>
              <a:t>Vigtigste konklusioner</a:t>
            </a:r>
          </a:p>
        </p:txBody>
      </p:sp>
      <p:sp>
        <p:nvSpPr>
          <p:cNvPr id="3" name="Content Placeholder 2">
            <a:extLst>
              <a:ext uri="{FF2B5EF4-FFF2-40B4-BE49-F238E27FC236}">
                <a16:creationId xmlns:a16="http://schemas.microsoft.com/office/drawing/2014/main" id="{BEB56A1F-3DE3-B242-BD42-B95748943CD4}"/>
              </a:ext>
            </a:extLst>
          </p:cNvPr>
          <p:cNvSpPr>
            <a:spLocks noGrp="1"/>
          </p:cNvSpPr>
          <p:nvPr>
            <p:ph idx="1"/>
          </p:nvPr>
        </p:nvSpPr>
        <p:spPr/>
        <p:txBody>
          <a:bodyPr/>
          <a:lstStyle/>
          <a:p>
            <a:r>
              <a:rPr lang="da-DK"/>
              <a:t>Søgningstype: seriel udtømmende søgning </a:t>
            </a:r>
          </a:p>
          <a:p>
            <a:r>
              <a:rPr lang="da-DK"/>
              <a:t>Stage </a:t>
            </a:r>
            <a:r>
              <a:rPr lang="da-DK" err="1"/>
              <a:t>processing</a:t>
            </a:r>
            <a:r>
              <a:rPr lang="da-DK"/>
              <a:t> 👍</a:t>
            </a:r>
          </a:p>
          <a:p>
            <a:r>
              <a:rPr lang="da-DK"/>
              <a:t>Der er forskel på scanning for </a:t>
            </a:r>
            <a:r>
              <a:rPr lang="da-DK" err="1"/>
              <a:t>presence</a:t>
            </a:r>
            <a:r>
              <a:rPr lang="da-DK"/>
              <a:t> og </a:t>
            </a:r>
            <a:r>
              <a:rPr lang="da-DK" err="1"/>
              <a:t>lokationssøgning</a:t>
            </a:r>
            <a:endParaRPr lang="da-DK"/>
          </a:p>
          <a:p>
            <a:pPr lvl="1"/>
            <a:r>
              <a:rPr lang="en-GB" sz="2000" i="1">
                <a:solidFill>
                  <a:schemeClr val="bg2">
                    <a:lumMod val="50000"/>
                  </a:schemeClr>
                </a:solidFill>
              </a:rPr>
              <a:t>The experiments have led to the discovery of two kinds of memory search that people use in the retrieval of information from short memorized lists. One is a high-speed exhaustive scanning process, used to determine the presence of an item in the list; the other is a slow self terminating scanning process used to determine the location of an item in the list </a:t>
            </a:r>
            <a:r>
              <a:rPr lang="en-GB" sz="2000">
                <a:solidFill>
                  <a:schemeClr val="bg2">
                    <a:lumMod val="50000"/>
                  </a:schemeClr>
                </a:solidFill>
              </a:rPr>
              <a:t>(p. 454)</a:t>
            </a:r>
          </a:p>
          <a:p>
            <a:endParaRPr lang="da-DK"/>
          </a:p>
        </p:txBody>
      </p:sp>
    </p:spTree>
    <p:extLst>
      <p:ext uri="{BB962C8B-B14F-4D97-AF65-F5344CB8AC3E}">
        <p14:creationId xmlns:p14="http://schemas.microsoft.com/office/powerpoint/2010/main" val="5617741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EE4FE2D-2D7B-4C7D-AC5E-310CCD335D58}"/>
              </a:ext>
            </a:extLst>
          </p:cNvPr>
          <p:cNvSpPr>
            <a:spLocks noGrp="1"/>
          </p:cNvSpPr>
          <p:nvPr>
            <p:ph type="title"/>
          </p:nvPr>
        </p:nvSpPr>
        <p:spPr/>
        <p:txBody>
          <a:bodyPr/>
          <a:lstStyle/>
          <a:p>
            <a:r>
              <a:rPr lang="da-DK"/>
              <a:t>Agenda</a:t>
            </a:r>
          </a:p>
        </p:txBody>
      </p:sp>
      <p:sp>
        <p:nvSpPr>
          <p:cNvPr id="3" name="Pladsholder til indhold 2">
            <a:extLst>
              <a:ext uri="{FF2B5EF4-FFF2-40B4-BE49-F238E27FC236}">
                <a16:creationId xmlns:a16="http://schemas.microsoft.com/office/drawing/2014/main" id="{D8B8F0C7-AEB6-4308-B4F7-CEABB537A001}"/>
              </a:ext>
            </a:extLst>
          </p:cNvPr>
          <p:cNvSpPr>
            <a:spLocks noGrp="1"/>
          </p:cNvSpPr>
          <p:nvPr>
            <p:ph idx="1"/>
          </p:nvPr>
        </p:nvSpPr>
        <p:spPr/>
        <p:txBody>
          <a:bodyPr/>
          <a:lstStyle/>
          <a:p>
            <a:r>
              <a:rPr lang="da-DK">
                <a:solidFill>
                  <a:schemeClr val="bg2">
                    <a:lumMod val="50000"/>
                  </a:schemeClr>
                </a:solidFill>
              </a:rPr>
              <a:t>Teoretisk baggrund</a:t>
            </a:r>
          </a:p>
          <a:p>
            <a:r>
              <a:rPr lang="da-DK">
                <a:solidFill>
                  <a:schemeClr val="bg2">
                    <a:lumMod val="50000"/>
                  </a:schemeClr>
                </a:solidFill>
              </a:rPr>
              <a:t>Artiklens formål</a:t>
            </a:r>
          </a:p>
          <a:p>
            <a:r>
              <a:rPr lang="da-DK">
                <a:solidFill>
                  <a:schemeClr val="bg2">
                    <a:lumMod val="50000"/>
                  </a:schemeClr>
                </a:solidFill>
              </a:rPr>
              <a:t>Hukommelsessøgningsprocesser</a:t>
            </a:r>
          </a:p>
          <a:p>
            <a:r>
              <a:rPr lang="da-DK">
                <a:solidFill>
                  <a:schemeClr val="bg2">
                    <a:lumMod val="50000"/>
                  </a:schemeClr>
                </a:solidFill>
              </a:rPr>
              <a:t>Gennemgang af eksperimenter</a:t>
            </a:r>
          </a:p>
          <a:p>
            <a:r>
              <a:rPr lang="da-DK">
                <a:solidFill>
                  <a:schemeClr val="bg2">
                    <a:lumMod val="50000"/>
                  </a:schemeClr>
                </a:solidFill>
              </a:rPr>
              <a:t>Konklusion</a:t>
            </a:r>
          </a:p>
          <a:p>
            <a:r>
              <a:rPr lang="da-DK" b="1"/>
              <a:t>Diskussion</a:t>
            </a:r>
          </a:p>
        </p:txBody>
      </p:sp>
      <p:sp>
        <p:nvSpPr>
          <p:cNvPr id="4" name="TextBox 3">
            <a:extLst>
              <a:ext uri="{FF2B5EF4-FFF2-40B4-BE49-F238E27FC236}">
                <a16:creationId xmlns:a16="http://schemas.microsoft.com/office/drawing/2014/main" id="{50C8A302-BD49-3C48-9E29-B1ADD111E648}"/>
              </a:ext>
            </a:extLst>
          </p:cNvPr>
          <p:cNvSpPr txBox="1"/>
          <p:nvPr/>
        </p:nvSpPr>
        <p:spPr>
          <a:xfrm>
            <a:off x="6237514" y="777334"/>
            <a:ext cx="2400300" cy="6447919"/>
          </a:xfrm>
          <a:prstGeom prst="rect">
            <a:avLst/>
          </a:prstGeom>
          <a:noFill/>
        </p:spPr>
        <p:txBody>
          <a:bodyPr wrap="square" rtlCol="0">
            <a:spAutoFit/>
          </a:bodyPr>
          <a:lstStyle/>
          <a:p>
            <a:r>
              <a:rPr lang="da-DK" sz="41300"/>
              <a:t>🧐</a:t>
            </a:r>
          </a:p>
        </p:txBody>
      </p:sp>
    </p:spTree>
    <p:extLst>
      <p:ext uri="{BB962C8B-B14F-4D97-AF65-F5344CB8AC3E}">
        <p14:creationId xmlns:p14="http://schemas.microsoft.com/office/powerpoint/2010/main" val="249238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C3AA8-A392-1348-9733-6104AFAD5D76}"/>
              </a:ext>
            </a:extLst>
          </p:cNvPr>
          <p:cNvSpPr>
            <a:spLocks noGrp="1"/>
          </p:cNvSpPr>
          <p:nvPr>
            <p:ph type="title"/>
          </p:nvPr>
        </p:nvSpPr>
        <p:spPr/>
        <p:txBody>
          <a:bodyPr/>
          <a:lstStyle/>
          <a:p>
            <a:r>
              <a:rPr lang="da-DK"/>
              <a:t>Diskussion</a:t>
            </a:r>
          </a:p>
        </p:txBody>
      </p:sp>
      <p:sp>
        <p:nvSpPr>
          <p:cNvPr id="3" name="Content Placeholder 2">
            <a:extLst>
              <a:ext uri="{FF2B5EF4-FFF2-40B4-BE49-F238E27FC236}">
                <a16:creationId xmlns:a16="http://schemas.microsoft.com/office/drawing/2014/main" id="{20A2FD7A-D3EA-D34E-8404-E199C238C659}"/>
              </a:ext>
            </a:extLst>
          </p:cNvPr>
          <p:cNvSpPr>
            <a:spLocks noGrp="1"/>
          </p:cNvSpPr>
          <p:nvPr>
            <p:ph idx="1"/>
          </p:nvPr>
        </p:nvSpPr>
        <p:spPr/>
        <p:txBody>
          <a:bodyPr/>
          <a:lstStyle/>
          <a:p>
            <a:r>
              <a:rPr lang="da-DK"/>
              <a:t>Problematiske begrænsninger ved metoden</a:t>
            </a:r>
          </a:p>
          <a:p>
            <a:pPr lvl="1"/>
            <a:r>
              <a:rPr lang="da-DK"/>
              <a:t>Relativt lille sample i mange af forsøgene</a:t>
            </a:r>
          </a:p>
          <a:p>
            <a:r>
              <a:rPr lang="da-DK"/>
              <a:t>Er stigende RT udtryk for flere steps i en seriel søgning eller en parallel søgning, hvor hvert item optager en del af </a:t>
            </a:r>
            <a:r>
              <a:rPr lang="da-DK" err="1"/>
              <a:t>processeringsevnen</a:t>
            </a:r>
            <a:r>
              <a:rPr lang="da-DK"/>
              <a:t>?</a:t>
            </a:r>
          </a:p>
          <a:p>
            <a:r>
              <a:rPr lang="da-DK"/>
              <a:t>Kunne stadierne overlappe?</a:t>
            </a:r>
          </a:p>
        </p:txBody>
      </p:sp>
    </p:spTree>
    <p:extLst>
      <p:ext uri="{BB962C8B-B14F-4D97-AF65-F5344CB8AC3E}">
        <p14:creationId xmlns:p14="http://schemas.microsoft.com/office/powerpoint/2010/main" val="739724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22452" y="571982"/>
            <a:ext cx="7967664" cy="433611"/>
          </a:xfrm>
        </p:spPr>
        <p:txBody>
          <a:bodyPr>
            <a:normAutofit fontScale="90000"/>
          </a:bodyPr>
          <a:lstStyle/>
          <a:p>
            <a:r>
              <a:rPr lang="da-DK"/>
              <a:t>Hvor er vi henne i kognitionspsykologien?</a:t>
            </a:r>
          </a:p>
        </p:txBody>
      </p:sp>
      <p:sp>
        <p:nvSpPr>
          <p:cNvPr id="3" name="Pladsholder til indhold 2"/>
          <p:cNvSpPr>
            <a:spLocks noGrp="1"/>
          </p:cNvSpPr>
          <p:nvPr>
            <p:ph idx="1"/>
          </p:nvPr>
        </p:nvSpPr>
        <p:spPr>
          <a:xfrm>
            <a:off x="1705424" y="2558731"/>
            <a:ext cx="8089082" cy="3313453"/>
          </a:xfrm>
        </p:spPr>
        <p:txBody>
          <a:bodyPr/>
          <a:lstStyle/>
          <a:p>
            <a:pPr marL="0" indent="0" algn="ctr">
              <a:buNone/>
            </a:pPr>
            <a:r>
              <a:rPr lang="da-DK"/>
              <a:t>          </a:t>
            </a:r>
          </a:p>
        </p:txBody>
      </p:sp>
      <p:sp>
        <p:nvSpPr>
          <p:cNvPr id="9" name="Ellipse 8"/>
          <p:cNvSpPr/>
          <p:nvPr/>
        </p:nvSpPr>
        <p:spPr>
          <a:xfrm>
            <a:off x="2730688" y="1422059"/>
            <a:ext cx="1896966" cy="1118083"/>
          </a:xfrm>
          <a:prstGeom prst="ellipse">
            <a:avLst/>
          </a:prstGeom>
          <a:solidFill>
            <a:schemeClr val="accent3">
              <a:lumMod val="75000"/>
            </a:schemeClr>
          </a:solidFill>
          <a:ln>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da-DK" sz="1500"/>
              <a:t>Eksekutive funktioner</a:t>
            </a:r>
          </a:p>
        </p:txBody>
      </p:sp>
      <p:sp>
        <p:nvSpPr>
          <p:cNvPr id="10" name="Ellipse 9"/>
          <p:cNvSpPr/>
          <p:nvPr/>
        </p:nvSpPr>
        <p:spPr>
          <a:xfrm>
            <a:off x="5541955" y="1256207"/>
            <a:ext cx="2120137" cy="1118083"/>
          </a:xfrm>
          <a:prstGeom prst="ellipse">
            <a:avLst/>
          </a:prstGeom>
          <a:solidFill>
            <a:schemeClr val="accent5">
              <a:lumMod val="60000"/>
              <a:lumOff val="40000"/>
            </a:schemeClr>
          </a:solidFill>
          <a:ln>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da-DK" sz="1500"/>
              <a:t>Sansning og perception</a:t>
            </a:r>
          </a:p>
        </p:txBody>
      </p:sp>
      <p:sp>
        <p:nvSpPr>
          <p:cNvPr id="11" name="Ellipse 10"/>
          <p:cNvSpPr/>
          <p:nvPr/>
        </p:nvSpPr>
        <p:spPr>
          <a:xfrm>
            <a:off x="5910111" y="4371964"/>
            <a:ext cx="3143530" cy="1379997"/>
          </a:xfrm>
          <a:prstGeom prst="ellipse">
            <a:avLst/>
          </a:prstGeom>
          <a:solidFill>
            <a:schemeClr val="accent1"/>
          </a:solidFill>
          <a:ln>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da-DK" sz="1500"/>
              <a:t>Korttidshukommelse</a:t>
            </a:r>
          </a:p>
        </p:txBody>
      </p:sp>
      <p:sp>
        <p:nvSpPr>
          <p:cNvPr id="12" name="Ellipse 11"/>
          <p:cNvSpPr/>
          <p:nvPr/>
        </p:nvSpPr>
        <p:spPr>
          <a:xfrm>
            <a:off x="4236624" y="5382188"/>
            <a:ext cx="2236285" cy="1173781"/>
          </a:xfrm>
          <a:prstGeom prst="ellipse">
            <a:avLst/>
          </a:prstGeom>
          <a:solidFill>
            <a:schemeClr val="accent3">
              <a:lumMod val="75000"/>
            </a:schemeClr>
          </a:solidFill>
          <a:ln>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da-DK" sz="1500"/>
              <a:t>Emotioner og social kognition</a:t>
            </a:r>
          </a:p>
        </p:txBody>
      </p:sp>
      <p:sp>
        <p:nvSpPr>
          <p:cNvPr id="14" name="Ellipse 13"/>
          <p:cNvSpPr/>
          <p:nvPr/>
        </p:nvSpPr>
        <p:spPr>
          <a:xfrm>
            <a:off x="8627989" y="3071129"/>
            <a:ext cx="2299030" cy="773758"/>
          </a:xfrm>
          <a:prstGeom prst="ellipse">
            <a:avLst/>
          </a:prstGeom>
          <a:solidFill>
            <a:schemeClr val="bg2">
              <a:lumMod val="50000"/>
            </a:schemeClr>
          </a:solidFill>
          <a:ln>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da-DK" sz="1500"/>
              <a:t>Opmærksomhed</a:t>
            </a:r>
          </a:p>
        </p:txBody>
      </p:sp>
      <p:sp>
        <p:nvSpPr>
          <p:cNvPr id="15" name="Ellipse 14"/>
          <p:cNvSpPr/>
          <p:nvPr/>
        </p:nvSpPr>
        <p:spPr>
          <a:xfrm>
            <a:off x="1873625" y="5189020"/>
            <a:ext cx="1239847" cy="780059"/>
          </a:xfrm>
          <a:prstGeom prst="ellipse">
            <a:avLst/>
          </a:prstGeom>
          <a:solidFill>
            <a:schemeClr val="accent3">
              <a:lumMod val="75000"/>
            </a:schemeClr>
          </a:solidFill>
          <a:ln>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da-DK" sz="1500"/>
              <a:t>Sprog</a:t>
            </a:r>
          </a:p>
        </p:txBody>
      </p:sp>
      <p:sp>
        <p:nvSpPr>
          <p:cNvPr id="16" name="Ellipse 15"/>
          <p:cNvSpPr/>
          <p:nvPr/>
        </p:nvSpPr>
        <p:spPr>
          <a:xfrm>
            <a:off x="8251549" y="1208949"/>
            <a:ext cx="2675470" cy="1277775"/>
          </a:xfrm>
          <a:prstGeom prst="ellipse">
            <a:avLst/>
          </a:prstGeom>
          <a:solidFill>
            <a:schemeClr val="accent3">
              <a:lumMod val="75000"/>
            </a:schemeClr>
          </a:solidFill>
          <a:ln>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da-DK" sz="1500"/>
              <a:t>Beslutningstagning</a:t>
            </a:r>
          </a:p>
        </p:txBody>
      </p:sp>
      <p:sp>
        <p:nvSpPr>
          <p:cNvPr id="17" name="Ellipse 16"/>
          <p:cNvSpPr/>
          <p:nvPr/>
        </p:nvSpPr>
        <p:spPr>
          <a:xfrm>
            <a:off x="1163012" y="2956609"/>
            <a:ext cx="2770009" cy="1548626"/>
          </a:xfrm>
          <a:prstGeom prst="ellipse">
            <a:avLst/>
          </a:prstGeom>
          <a:solidFill>
            <a:schemeClr val="accent1"/>
          </a:solidFill>
          <a:ln>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da-DK" sz="1500"/>
              <a:t>Indlæring og langtidshukommelse</a:t>
            </a:r>
          </a:p>
        </p:txBody>
      </p:sp>
      <p:sp>
        <p:nvSpPr>
          <p:cNvPr id="18" name="Ellipse 17"/>
          <p:cNvSpPr/>
          <p:nvPr/>
        </p:nvSpPr>
        <p:spPr>
          <a:xfrm>
            <a:off x="8998395" y="5032315"/>
            <a:ext cx="2452018" cy="919998"/>
          </a:xfrm>
          <a:prstGeom prst="ellipse">
            <a:avLst/>
          </a:prstGeom>
          <a:solidFill>
            <a:schemeClr val="accent5">
              <a:lumMod val="60000"/>
              <a:lumOff val="40000"/>
            </a:schemeClr>
          </a:solidFill>
          <a:ln>
            <a:solidFill>
              <a:schemeClr val="tx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da-DK" sz="1500"/>
              <a:t>Mentale repræsentationer</a:t>
            </a:r>
          </a:p>
        </p:txBody>
      </p:sp>
      <p:sp>
        <p:nvSpPr>
          <p:cNvPr id="7" name="Rektangel 6">
            <a:extLst>
              <a:ext uri="{FF2B5EF4-FFF2-40B4-BE49-F238E27FC236}">
                <a16:creationId xmlns:a16="http://schemas.microsoft.com/office/drawing/2014/main" id="{4F331051-6A52-7A4F-A357-786823D0C0DC}"/>
              </a:ext>
            </a:extLst>
          </p:cNvPr>
          <p:cNvSpPr/>
          <p:nvPr/>
        </p:nvSpPr>
        <p:spPr>
          <a:xfrm>
            <a:off x="4585978" y="3008671"/>
            <a:ext cx="3020043" cy="10490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a:t>Sternberg Task</a:t>
            </a:r>
          </a:p>
        </p:txBody>
      </p:sp>
    </p:spTree>
    <p:extLst>
      <p:ext uri="{BB962C8B-B14F-4D97-AF65-F5344CB8AC3E}">
        <p14:creationId xmlns:p14="http://schemas.microsoft.com/office/powerpoint/2010/main" val="45446258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264EA-B3F8-CB40-B20F-1A94B740B331}"/>
              </a:ext>
            </a:extLst>
          </p:cNvPr>
          <p:cNvSpPr>
            <a:spLocks noGrp="1"/>
          </p:cNvSpPr>
          <p:nvPr>
            <p:ph type="title"/>
          </p:nvPr>
        </p:nvSpPr>
        <p:spPr/>
        <p:txBody>
          <a:bodyPr/>
          <a:lstStyle/>
          <a:p>
            <a:r>
              <a:rPr lang="da-DK"/>
              <a:t>Teoretisk baggrund</a:t>
            </a:r>
          </a:p>
        </p:txBody>
      </p:sp>
      <p:sp>
        <p:nvSpPr>
          <p:cNvPr id="3" name="Content Placeholder 2">
            <a:extLst>
              <a:ext uri="{FF2B5EF4-FFF2-40B4-BE49-F238E27FC236}">
                <a16:creationId xmlns:a16="http://schemas.microsoft.com/office/drawing/2014/main" id="{DE035C4D-71A7-0040-A2D7-CCCF0DD27A9B}"/>
              </a:ext>
            </a:extLst>
          </p:cNvPr>
          <p:cNvSpPr>
            <a:spLocks noGrp="1"/>
          </p:cNvSpPr>
          <p:nvPr>
            <p:ph idx="1"/>
          </p:nvPr>
        </p:nvSpPr>
        <p:spPr/>
        <p:txBody>
          <a:bodyPr/>
          <a:lstStyle/>
          <a:p>
            <a:r>
              <a:rPr lang="da-DK"/>
              <a:t>Stage </a:t>
            </a:r>
            <a:r>
              <a:rPr lang="da-DK" err="1"/>
              <a:t>theory</a:t>
            </a:r>
            <a:endParaRPr lang="da-DK"/>
          </a:p>
          <a:p>
            <a:r>
              <a:rPr lang="da-DK"/>
              <a:t>Donder’s </a:t>
            </a:r>
            <a:r>
              <a:rPr lang="da-DK" err="1"/>
              <a:t>subtraction</a:t>
            </a:r>
            <a:r>
              <a:rPr lang="da-DK"/>
              <a:t> </a:t>
            </a:r>
            <a:r>
              <a:rPr lang="da-DK" err="1"/>
              <a:t>method</a:t>
            </a:r>
            <a:endParaRPr lang="da-DK"/>
          </a:p>
          <a:p>
            <a:pPr lvl="1"/>
            <a:r>
              <a:rPr lang="da-DK" err="1"/>
              <a:t>Assumption</a:t>
            </a:r>
            <a:r>
              <a:rPr lang="da-DK"/>
              <a:t> of pure </a:t>
            </a:r>
            <a:r>
              <a:rPr lang="da-DK" err="1"/>
              <a:t>insertion</a:t>
            </a:r>
            <a:endParaRPr lang="da-DK"/>
          </a:p>
          <a:p>
            <a:pPr lvl="1"/>
            <a:r>
              <a:rPr lang="da-DK"/>
              <a:t>Sternberg: </a:t>
            </a:r>
            <a:r>
              <a:rPr lang="da-DK" err="1"/>
              <a:t>selective</a:t>
            </a:r>
            <a:r>
              <a:rPr lang="da-DK"/>
              <a:t> </a:t>
            </a:r>
            <a:r>
              <a:rPr lang="da-DK" err="1"/>
              <a:t>influence</a:t>
            </a:r>
            <a:r>
              <a:rPr lang="da-DK"/>
              <a:t>!</a:t>
            </a:r>
          </a:p>
          <a:p>
            <a:endParaRPr lang="da-DK"/>
          </a:p>
        </p:txBody>
      </p:sp>
      <p:pic>
        <p:nvPicPr>
          <p:cNvPr id="1026" name="Picture 2" descr="MEMORY-SCANNING : MENTAL PROCESSES &#10;423 &#10;z &#10;FIG. 1. &#10;TASK t: so. &#10;TASK 2: s + . &#10;TASK &#10;ESTIMATED &#10;DURATION OF &#10;INSERTED &#10;STAGE b &#10;TASK 2 &#10;TASK t &#10;PLUS &#10;INSERTED &#10;STAGE b &#10;Donders' subtraction method. Hypothetical stages between stimulus (S) &#10;and response (R) are represented by a, b, and c. ">
            <a:extLst>
              <a:ext uri="{FF2B5EF4-FFF2-40B4-BE49-F238E27FC236}">
                <a16:creationId xmlns:a16="http://schemas.microsoft.com/office/drawing/2014/main" id="{6952671C-3AB3-234D-AFFF-D644AB2C6B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9394" y="851797"/>
            <a:ext cx="4493361" cy="4351338"/>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7058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EE4FE2D-2D7B-4C7D-AC5E-310CCD335D58}"/>
              </a:ext>
            </a:extLst>
          </p:cNvPr>
          <p:cNvSpPr>
            <a:spLocks noGrp="1"/>
          </p:cNvSpPr>
          <p:nvPr>
            <p:ph type="title"/>
          </p:nvPr>
        </p:nvSpPr>
        <p:spPr>
          <a:xfrm>
            <a:off x="6109498" y="908344"/>
            <a:ext cx="5244301" cy="1538130"/>
          </a:xfrm>
        </p:spPr>
        <p:txBody>
          <a:bodyPr>
            <a:normAutofit/>
          </a:bodyPr>
          <a:lstStyle/>
          <a:p>
            <a:r>
              <a:rPr lang="da-DK" sz="4400"/>
              <a:t>Agenda</a:t>
            </a:r>
          </a:p>
        </p:txBody>
      </p:sp>
      <p:sp>
        <p:nvSpPr>
          <p:cNvPr id="9" name="Freeform 6">
            <a:extLst>
              <a:ext uri="{FF2B5EF4-FFF2-40B4-BE49-F238E27FC236}">
                <a16:creationId xmlns:a16="http://schemas.microsoft.com/office/drawing/2014/main" id="{B6C29DB0-17E9-42FF-986E-0B7F493F4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199584"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rgbClr val="4C4C4C"/>
          </a:solidFill>
          <a:ln w="0">
            <a:noFill/>
            <a:prstDash val="solid"/>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6">
            <a:extLst>
              <a:ext uri="{FF2B5EF4-FFF2-40B4-BE49-F238E27FC236}">
                <a16:creationId xmlns:a16="http://schemas.microsoft.com/office/drawing/2014/main" id="{115AD956-A5B6-4760-B8B2-11E2DF6B0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rgbClr val="4C4C4C"/>
          </a:solidFill>
          <a:ln w="0">
            <a:noFill/>
            <a:prstDash val="solid"/>
            <a:round/>
            <a:headEnd/>
            <a:tailEnd/>
          </a:ln>
        </p:spPr>
      </p:sp>
      <p:pic>
        <p:nvPicPr>
          <p:cNvPr id="4" name="Picture 3">
            <a:extLst>
              <a:ext uri="{FF2B5EF4-FFF2-40B4-BE49-F238E27FC236}">
                <a16:creationId xmlns:a16="http://schemas.microsoft.com/office/drawing/2014/main" id="{C7A098BE-B675-424F-A62A-63FF4F6641EC}"/>
              </a:ext>
            </a:extLst>
          </p:cNvPr>
          <p:cNvPicPr>
            <a:picLocks noChangeAspect="1"/>
          </p:cNvPicPr>
          <p:nvPr/>
        </p:nvPicPr>
        <p:blipFill>
          <a:blip r:embed="rId2"/>
          <a:stretch>
            <a:fillRect/>
          </a:stretch>
        </p:blipFill>
        <p:spPr>
          <a:xfrm>
            <a:off x="1715713" y="1450448"/>
            <a:ext cx="2796861" cy="3948511"/>
          </a:xfrm>
          <a:prstGeom prst="rect">
            <a:avLst/>
          </a:prstGeom>
        </p:spPr>
      </p:pic>
      <p:sp>
        <p:nvSpPr>
          <p:cNvPr id="3" name="Pladsholder til indhold 2">
            <a:extLst>
              <a:ext uri="{FF2B5EF4-FFF2-40B4-BE49-F238E27FC236}">
                <a16:creationId xmlns:a16="http://schemas.microsoft.com/office/drawing/2014/main" id="{D8B8F0C7-AEB6-4308-B4F7-CEABB537A001}"/>
              </a:ext>
            </a:extLst>
          </p:cNvPr>
          <p:cNvSpPr>
            <a:spLocks noGrp="1"/>
          </p:cNvSpPr>
          <p:nvPr>
            <p:ph idx="1"/>
          </p:nvPr>
        </p:nvSpPr>
        <p:spPr>
          <a:xfrm>
            <a:off x="5911158" y="2706865"/>
            <a:ext cx="5383652" cy="3470097"/>
          </a:xfrm>
        </p:spPr>
        <p:txBody>
          <a:bodyPr>
            <a:normAutofit/>
          </a:bodyPr>
          <a:lstStyle/>
          <a:p>
            <a:r>
              <a:rPr lang="da-DK" sz="2400"/>
              <a:t>Teoretisk baggrund</a:t>
            </a:r>
          </a:p>
          <a:p>
            <a:r>
              <a:rPr lang="da-DK" sz="2400" b="1"/>
              <a:t>Artiklens formål</a:t>
            </a:r>
          </a:p>
          <a:p>
            <a:r>
              <a:rPr lang="da-DK" sz="2400"/>
              <a:t>Hukommelsessøgningsprocesser</a:t>
            </a:r>
          </a:p>
          <a:p>
            <a:r>
              <a:rPr lang="da-DK" sz="2400"/>
              <a:t>Gennemgang af eksperimenter</a:t>
            </a:r>
          </a:p>
          <a:p>
            <a:r>
              <a:rPr lang="da-DK" sz="2400"/>
              <a:t>Konklusion</a:t>
            </a:r>
          </a:p>
          <a:p>
            <a:r>
              <a:rPr lang="da-DK" sz="2400"/>
              <a:t>Diskussion</a:t>
            </a:r>
          </a:p>
        </p:txBody>
      </p:sp>
    </p:spTree>
    <p:extLst>
      <p:ext uri="{BB962C8B-B14F-4D97-AF65-F5344CB8AC3E}">
        <p14:creationId xmlns:p14="http://schemas.microsoft.com/office/powerpoint/2010/main" val="1167603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45D1A-E7A6-A94F-8C14-1E8049B37D09}"/>
              </a:ext>
            </a:extLst>
          </p:cNvPr>
          <p:cNvSpPr>
            <a:spLocks noGrp="1"/>
          </p:cNvSpPr>
          <p:nvPr>
            <p:ph type="title"/>
          </p:nvPr>
        </p:nvSpPr>
        <p:spPr/>
        <p:txBody>
          <a:bodyPr/>
          <a:lstStyle/>
          <a:p>
            <a:r>
              <a:rPr lang="da-DK"/>
              <a:t>Formål </a:t>
            </a:r>
          </a:p>
        </p:txBody>
      </p:sp>
      <p:sp>
        <p:nvSpPr>
          <p:cNvPr id="3" name="Content Placeholder 2">
            <a:extLst>
              <a:ext uri="{FF2B5EF4-FFF2-40B4-BE49-F238E27FC236}">
                <a16:creationId xmlns:a16="http://schemas.microsoft.com/office/drawing/2014/main" id="{7AFF85AF-11CF-6049-9F3C-E540AE7B0AAB}"/>
              </a:ext>
            </a:extLst>
          </p:cNvPr>
          <p:cNvSpPr>
            <a:spLocks noGrp="1"/>
          </p:cNvSpPr>
          <p:nvPr>
            <p:ph idx="1"/>
          </p:nvPr>
        </p:nvSpPr>
        <p:spPr/>
        <p:txBody>
          <a:bodyPr/>
          <a:lstStyle/>
          <a:p>
            <a:pPr marL="0" indent="0">
              <a:buNone/>
            </a:pPr>
            <a:r>
              <a:rPr lang="da-DK"/>
              <a:t>Formål: at udlægge nogle forsøg af </a:t>
            </a:r>
            <a:r>
              <a:rPr lang="da-DK" err="1"/>
              <a:t>fremhentning</a:t>
            </a:r>
            <a:r>
              <a:rPr lang="da-DK"/>
              <a:t> fra hukommelsen, der understøtter nogle simple hukommelsessøgningsprocesser</a:t>
            </a:r>
          </a:p>
          <a:p>
            <a:r>
              <a:rPr lang="da-DK"/>
              <a:t>Positive sæt</a:t>
            </a:r>
          </a:p>
          <a:p>
            <a:r>
              <a:rPr lang="da-DK"/>
              <a:t>Negative sæt</a:t>
            </a:r>
          </a:p>
        </p:txBody>
      </p:sp>
      <p:sp>
        <p:nvSpPr>
          <p:cNvPr id="4" name="Tekstfelt 3">
            <a:extLst>
              <a:ext uri="{FF2B5EF4-FFF2-40B4-BE49-F238E27FC236}">
                <a16:creationId xmlns:a16="http://schemas.microsoft.com/office/drawing/2014/main" id="{DAAEBDD6-D777-4EB0-86D7-9BDBC9387FDF}"/>
              </a:ext>
            </a:extLst>
          </p:cNvPr>
          <p:cNvSpPr txBox="1"/>
          <p:nvPr/>
        </p:nvSpPr>
        <p:spPr>
          <a:xfrm>
            <a:off x="4530436" y="3868639"/>
            <a:ext cx="6245042" cy="1477328"/>
          </a:xfrm>
          <a:prstGeom prst="rect">
            <a:avLst/>
          </a:prstGeom>
          <a:noFill/>
        </p:spPr>
        <p:txBody>
          <a:bodyPr wrap="square" rtlCol="0">
            <a:spAutoFit/>
          </a:bodyPr>
          <a:lstStyle/>
          <a:p>
            <a:r>
              <a:rPr lang="en-US" i="1">
                <a:solidFill>
                  <a:schemeClr val="bg2">
                    <a:lumMod val="50000"/>
                  </a:schemeClr>
                </a:solidFill>
              </a:rPr>
              <a:t>I shall describe </a:t>
            </a:r>
            <a:r>
              <a:rPr lang="en-US" b="1" i="1">
                <a:solidFill>
                  <a:schemeClr val="bg2">
                    <a:lumMod val="50000"/>
                  </a:schemeClr>
                </a:solidFill>
              </a:rPr>
              <a:t>experiments on retrieval from memory </a:t>
            </a:r>
            <a:r>
              <a:rPr lang="en-US" i="1">
                <a:solidFill>
                  <a:schemeClr val="bg2">
                    <a:lumMod val="50000"/>
                  </a:schemeClr>
                </a:solidFill>
              </a:rPr>
              <a:t>that have led to the discovery of some relatively </a:t>
            </a:r>
            <a:r>
              <a:rPr lang="en-US" b="1" i="1">
                <a:solidFill>
                  <a:schemeClr val="bg2">
                    <a:lumMod val="50000"/>
                  </a:schemeClr>
                </a:solidFill>
              </a:rPr>
              <a:t>simple search processes</a:t>
            </a:r>
            <a:r>
              <a:rPr lang="en-US" i="1">
                <a:solidFill>
                  <a:schemeClr val="bg2">
                    <a:lumMod val="50000"/>
                  </a:schemeClr>
                </a:solidFill>
              </a:rPr>
              <a:t>. My aim is to convey the general outline rather than the details of this work, so the picture I paint will be somewhat simplified </a:t>
            </a:r>
            <a:br>
              <a:rPr lang="en-US" i="1">
                <a:solidFill>
                  <a:schemeClr val="bg2">
                    <a:lumMod val="50000"/>
                  </a:schemeClr>
                </a:solidFill>
              </a:rPr>
            </a:br>
            <a:r>
              <a:rPr lang="en-US">
                <a:solidFill>
                  <a:schemeClr val="bg2">
                    <a:lumMod val="50000"/>
                  </a:schemeClr>
                </a:solidFill>
              </a:rPr>
              <a:t>(s. 423, </a:t>
            </a:r>
            <a:r>
              <a:rPr lang="en-US" err="1">
                <a:solidFill>
                  <a:schemeClr val="bg2">
                    <a:lumMod val="50000"/>
                  </a:schemeClr>
                </a:solidFill>
              </a:rPr>
              <a:t>vores</a:t>
            </a:r>
            <a:r>
              <a:rPr lang="en-US">
                <a:solidFill>
                  <a:schemeClr val="bg2">
                    <a:lumMod val="50000"/>
                  </a:schemeClr>
                </a:solidFill>
              </a:rPr>
              <a:t> </a:t>
            </a:r>
            <a:r>
              <a:rPr lang="en-US" err="1">
                <a:solidFill>
                  <a:schemeClr val="bg2">
                    <a:lumMod val="50000"/>
                  </a:schemeClr>
                </a:solidFill>
              </a:rPr>
              <a:t>betoning</a:t>
            </a:r>
            <a:r>
              <a:rPr lang="en-US">
                <a:solidFill>
                  <a:schemeClr val="bg2">
                    <a:lumMod val="50000"/>
                  </a:schemeClr>
                </a:solidFill>
              </a:rPr>
              <a:t>)</a:t>
            </a:r>
            <a:endParaRPr lang="da-DK">
              <a:solidFill>
                <a:schemeClr val="bg2">
                  <a:lumMod val="50000"/>
                </a:schemeClr>
              </a:solidFill>
            </a:endParaRPr>
          </a:p>
        </p:txBody>
      </p:sp>
    </p:spTree>
    <p:extLst>
      <p:ext uri="{BB962C8B-B14F-4D97-AF65-F5344CB8AC3E}">
        <p14:creationId xmlns:p14="http://schemas.microsoft.com/office/powerpoint/2010/main" val="4242977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AEE4FE2D-2D7B-4C7D-AC5E-310CCD335D58}"/>
              </a:ext>
            </a:extLst>
          </p:cNvPr>
          <p:cNvSpPr>
            <a:spLocks noGrp="1"/>
          </p:cNvSpPr>
          <p:nvPr>
            <p:ph type="title"/>
          </p:nvPr>
        </p:nvSpPr>
        <p:spPr>
          <a:xfrm>
            <a:off x="6094105" y="802955"/>
            <a:ext cx="4977976" cy="1454051"/>
          </a:xfrm>
        </p:spPr>
        <p:txBody>
          <a:bodyPr>
            <a:normAutofit/>
          </a:bodyPr>
          <a:lstStyle/>
          <a:p>
            <a:r>
              <a:rPr lang="da-DK" sz="4400">
                <a:solidFill>
                  <a:srgbClr val="000000"/>
                </a:solidFill>
              </a:rPr>
              <a:t>Agenda</a:t>
            </a:r>
          </a:p>
        </p:txBody>
      </p:sp>
      <p:sp>
        <p:nvSpPr>
          <p:cNvPr id="13"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D344A940-FCEF-7745-A851-7CF3F5A255C6}"/>
              </a:ext>
            </a:extLst>
          </p:cNvPr>
          <p:cNvPicPr>
            <a:picLocks noChangeAspect="1"/>
          </p:cNvPicPr>
          <p:nvPr/>
        </p:nvPicPr>
        <p:blipFill rotWithShape="1">
          <a:blip r:embed="rId3">
            <a:alphaModFix/>
          </a:blip>
          <a:srcRect t="18322" r="-2" b="1133"/>
          <a:stretch/>
        </p:blipFill>
        <p:spPr>
          <a:xfrm>
            <a:off x="20" y="907231"/>
            <a:ext cx="4838021" cy="5063738"/>
          </a:xfrm>
          <a:custGeom>
            <a:avLst/>
            <a:gdLst>
              <a:gd name="connsiteX0" fmla="*/ 2306172 w 4838041"/>
              <a:gd name="connsiteY0" fmla="*/ 0 h 5063738"/>
              <a:gd name="connsiteX1" fmla="*/ 4838041 w 4838041"/>
              <a:gd name="connsiteY1" fmla="*/ 2531869 h 5063738"/>
              <a:gd name="connsiteX2" fmla="*/ 2306172 w 4838041"/>
              <a:gd name="connsiteY2" fmla="*/ 5063738 h 5063738"/>
              <a:gd name="connsiteX3" fmla="*/ 79886 w 4838041"/>
              <a:gd name="connsiteY3" fmla="*/ 3738709 h 5063738"/>
              <a:gd name="connsiteX4" fmla="*/ 0 w 4838041"/>
              <a:gd name="connsiteY4" fmla="*/ 3572876 h 5063738"/>
              <a:gd name="connsiteX5" fmla="*/ 0 w 4838041"/>
              <a:gd name="connsiteY5" fmla="*/ 1490863 h 5063738"/>
              <a:gd name="connsiteX6" fmla="*/ 79886 w 4838041"/>
              <a:gd name="connsiteY6" fmla="*/ 1325030 h 5063738"/>
              <a:gd name="connsiteX7" fmla="*/ 2306172 w 4838041"/>
              <a:gd name="connsiteY7" fmla="*/ 0 h 506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Pladsholder til indhold 2">
            <a:extLst>
              <a:ext uri="{FF2B5EF4-FFF2-40B4-BE49-F238E27FC236}">
                <a16:creationId xmlns:a16="http://schemas.microsoft.com/office/drawing/2014/main" id="{D8B8F0C7-AEB6-4308-B4F7-CEABB537A001}"/>
              </a:ext>
            </a:extLst>
          </p:cNvPr>
          <p:cNvSpPr>
            <a:spLocks noGrp="1"/>
          </p:cNvSpPr>
          <p:nvPr>
            <p:ph idx="1"/>
          </p:nvPr>
        </p:nvSpPr>
        <p:spPr>
          <a:xfrm>
            <a:off x="6090574" y="2421682"/>
            <a:ext cx="4977578" cy="3639289"/>
          </a:xfrm>
        </p:spPr>
        <p:txBody>
          <a:bodyPr anchor="ctr">
            <a:normAutofit/>
          </a:bodyPr>
          <a:lstStyle/>
          <a:p>
            <a:r>
              <a:rPr lang="da-DK" sz="2000">
                <a:solidFill>
                  <a:srgbClr val="000000"/>
                </a:solidFill>
              </a:rPr>
              <a:t>Teoretisk baggrund</a:t>
            </a:r>
          </a:p>
          <a:p>
            <a:r>
              <a:rPr lang="da-DK" sz="2000">
                <a:solidFill>
                  <a:srgbClr val="000000"/>
                </a:solidFill>
              </a:rPr>
              <a:t>Artiklens formål</a:t>
            </a:r>
          </a:p>
          <a:p>
            <a:r>
              <a:rPr lang="da-DK" sz="2000" b="1">
                <a:solidFill>
                  <a:srgbClr val="000000"/>
                </a:solidFill>
              </a:rPr>
              <a:t>Hukommelsessøgningsprocesser</a:t>
            </a:r>
          </a:p>
          <a:p>
            <a:r>
              <a:rPr lang="da-DK" sz="2000">
                <a:solidFill>
                  <a:srgbClr val="000000"/>
                </a:solidFill>
              </a:rPr>
              <a:t>Gennemgang af eksperimenter</a:t>
            </a:r>
          </a:p>
          <a:p>
            <a:r>
              <a:rPr lang="da-DK" sz="2000">
                <a:solidFill>
                  <a:srgbClr val="000000"/>
                </a:solidFill>
              </a:rPr>
              <a:t>Konklusion</a:t>
            </a:r>
          </a:p>
          <a:p>
            <a:r>
              <a:rPr lang="da-DK" sz="2000">
                <a:solidFill>
                  <a:srgbClr val="000000"/>
                </a:solidFill>
              </a:rPr>
              <a:t>Diskussion</a:t>
            </a:r>
          </a:p>
        </p:txBody>
      </p:sp>
    </p:spTree>
    <p:extLst>
      <p:ext uri="{BB962C8B-B14F-4D97-AF65-F5344CB8AC3E}">
        <p14:creationId xmlns:p14="http://schemas.microsoft.com/office/powerpoint/2010/main" val="3085668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B2A0C-2AC6-734B-B1F5-94BDF744D4F4}"/>
              </a:ext>
            </a:extLst>
          </p:cNvPr>
          <p:cNvSpPr>
            <a:spLocks noGrp="1"/>
          </p:cNvSpPr>
          <p:nvPr>
            <p:ph type="title"/>
          </p:nvPr>
        </p:nvSpPr>
        <p:spPr/>
        <p:txBody>
          <a:bodyPr/>
          <a:lstStyle/>
          <a:p>
            <a:r>
              <a:rPr lang="da-DK"/>
              <a:t>Hukommelsessøgningsprocesser</a:t>
            </a:r>
          </a:p>
        </p:txBody>
      </p:sp>
      <p:sp>
        <p:nvSpPr>
          <p:cNvPr id="3" name="Content Placeholder 2">
            <a:extLst>
              <a:ext uri="{FF2B5EF4-FFF2-40B4-BE49-F238E27FC236}">
                <a16:creationId xmlns:a16="http://schemas.microsoft.com/office/drawing/2014/main" id="{C8830BBF-DBEC-C043-9865-D94B437E300F}"/>
              </a:ext>
            </a:extLst>
          </p:cNvPr>
          <p:cNvSpPr>
            <a:spLocks noGrp="1"/>
          </p:cNvSpPr>
          <p:nvPr>
            <p:ph idx="1"/>
          </p:nvPr>
        </p:nvSpPr>
        <p:spPr/>
        <p:txBody>
          <a:bodyPr/>
          <a:lstStyle/>
          <a:p>
            <a:r>
              <a:rPr lang="da-DK"/>
              <a:t>Seriel søgning</a:t>
            </a:r>
          </a:p>
          <a:p>
            <a:pPr lvl="1"/>
            <a:r>
              <a:rPr lang="da-DK"/>
              <a:t>Selvafsluttende</a:t>
            </a:r>
          </a:p>
          <a:p>
            <a:pPr lvl="1"/>
            <a:r>
              <a:rPr lang="da-DK"/>
              <a:t>Udtømmende</a:t>
            </a:r>
          </a:p>
          <a:p>
            <a:pPr lvl="1"/>
            <a:endParaRPr lang="da-DK"/>
          </a:p>
          <a:p>
            <a:r>
              <a:rPr lang="da-DK">
                <a:solidFill>
                  <a:schemeClr val="bg2">
                    <a:lumMod val="75000"/>
                  </a:schemeClr>
                </a:solidFill>
              </a:rPr>
              <a:t>Parallel søgning</a:t>
            </a:r>
          </a:p>
          <a:p>
            <a:pPr lvl="1"/>
            <a:r>
              <a:rPr lang="da-DK">
                <a:solidFill>
                  <a:schemeClr val="bg2">
                    <a:lumMod val="75000"/>
                  </a:schemeClr>
                </a:solidFill>
              </a:rPr>
              <a:t>Det var det ikke</a:t>
            </a:r>
          </a:p>
        </p:txBody>
      </p:sp>
      <p:pic>
        <p:nvPicPr>
          <p:cNvPr id="3074" name="Picture 2" descr="EXHAUSTIVE wo &#10;SEARCH &#10;NEGATIVE &#10;SITIVE &#10;LENGTH OF LIST &#10;POSITION IN LIST &#10;OF LENGTH s &#10;SELF- &#10;TERMINATING wo &#10;SEARCH &#10;NEG ATI V &#10;POSITIVE &#10;RANDOM &#10;SEARCH ORDER &#10;SERIAL &#10;SEARCH ORD &#10;93 &#10;LENGTH OF LIST &#10;POSITION IN LIST OF LENGTH s &#10;FIG. 5. Some properties of exhaustive (top) and self-terminating (bottom) serial &#10;search. Left: Theoretical RT-functions (mean latencies of positive and negative &#10;responses as functions of length of list). Right: Theoretical serial-position functions &#10;(mean latency of positive responses as a function of serial position of test item in a &#10;list of given length). ">
            <a:extLst>
              <a:ext uri="{FF2B5EF4-FFF2-40B4-BE49-F238E27FC236}">
                <a16:creationId xmlns:a16="http://schemas.microsoft.com/office/drawing/2014/main" id="{8A63E81A-92C6-E242-BE33-97803EC785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23854" y="1690688"/>
            <a:ext cx="7204364" cy="4830433"/>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590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EE4FE2D-2D7B-4C7D-AC5E-310CCD335D58}"/>
              </a:ext>
            </a:extLst>
          </p:cNvPr>
          <p:cNvSpPr>
            <a:spLocks noGrp="1"/>
          </p:cNvSpPr>
          <p:nvPr>
            <p:ph type="title"/>
          </p:nvPr>
        </p:nvSpPr>
        <p:spPr>
          <a:xfrm>
            <a:off x="1136428" y="627564"/>
            <a:ext cx="7474172" cy="1325563"/>
          </a:xfrm>
        </p:spPr>
        <p:txBody>
          <a:bodyPr>
            <a:normAutofit/>
          </a:bodyPr>
          <a:lstStyle/>
          <a:p>
            <a:r>
              <a:rPr lang="da-DK" sz="4400"/>
              <a:t>Agenda</a:t>
            </a:r>
          </a:p>
        </p:txBody>
      </p:sp>
      <p:sp>
        <p:nvSpPr>
          <p:cNvPr id="3" name="Pladsholder til indhold 2">
            <a:extLst>
              <a:ext uri="{FF2B5EF4-FFF2-40B4-BE49-F238E27FC236}">
                <a16:creationId xmlns:a16="http://schemas.microsoft.com/office/drawing/2014/main" id="{D8B8F0C7-AEB6-4308-B4F7-CEABB537A001}"/>
              </a:ext>
            </a:extLst>
          </p:cNvPr>
          <p:cNvSpPr>
            <a:spLocks noGrp="1"/>
          </p:cNvSpPr>
          <p:nvPr>
            <p:ph idx="1"/>
          </p:nvPr>
        </p:nvSpPr>
        <p:spPr>
          <a:xfrm>
            <a:off x="1136429" y="2278173"/>
            <a:ext cx="6467867" cy="3450613"/>
          </a:xfrm>
        </p:spPr>
        <p:txBody>
          <a:bodyPr anchor="ctr">
            <a:normAutofit/>
          </a:bodyPr>
          <a:lstStyle/>
          <a:p>
            <a:r>
              <a:rPr lang="da-DK" sz="2400"/>
              <a:t>Teoretisk baggrund</a:t>
            </a:r>
          </a:p>
          <a:p>
            <a:r>
              <a:rPr lang="da-DK" sz="2400"/>
              <a:t>Artiklens formål</a:t>
            </a:r>
          </a:p>
          <a:p>
            <a:r>
              <a:rPr lang="da-DK" sz="2400"/>
              <a:t>Hukommelsessøgningsprocesser</a:t>
            </a:r>
          </a:p>
          <a:p>
            <a:r>
              <a:rPr lang="da-DK" sz="2400" b="1"/>
              <a:t>Gennemgang af eksperimenter</a:t>
            </a:r>
          </a:p>
          <a:p>
            <a:r>
              <a:rPr lang="da-DK" sz="2400"/>
              <a:t>Konklusion</a:t>
            </a:r>
          </a:p>
          <a:p>
            <a:r>
              <a:rPr lang="da-DK" sz="2400"/>
              <a:t>Diskussion</a:t>
            </a:r>
          </a:p>
        </p:txBody>
      </p:sp>
      <p:sp>
        <p:nvSpPr>
          <p:cNvPr id="13" name="Rectangle 8">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rgbClr val="7568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0">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rgbClr val="B99B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92BE77C-0622-C64F-A9EA-7A06CCD4F6B1}"/>
              </a:ext>
            </a:extLst>
          </p:cNvPr>
          <p:cNvPicPr>
            <a:picLocks noChangeAspect="1"/>
          </p:cNvPicPr>
          <p:nvPr/>
        </p:nvPicPr>
        <p:blipFill rotWithShape="1">
          <a:blip r:embed="rId2">
            <a:alphaModFix/>
          </a:blip>
          <a:srcRect t="161" r="-8" b="-8"/>
          <a:stretch/>
        </p:blipFill>
        <p:spPr>
          <a:xfrm>
            <a:off x="9030743" y="2474254"/>
            <a:ext cx="1912560" cy="1909489"/>
          </a:xfrm>
          <a:custGeom>
            <a:avLst/>
            <a:gdLst>
              <a:gd name="connsiteX0" fmla="*/ 3028805 w 6057610"/>
              <a:gd name="connsiteY0" fmla="*/ 0 h 6057610"/>
              <a:gd name="connsiteX1" fmla="*/ 6057610 w 6057610"/>
              <a:gd name="connsiteY1" fmla="*/ 3028805 h 6057610"/>
              <a:gd name="connsiteX2" fmla="*/ 3028805 w 6057610"/>
              <a:gd name="connsiteY2" fmla="*/ 6057610 h 6057610"/>
              <a:gd name="connsiteX3" fmla="*/ 0 w 6057610"/>
              <a:gd name="connsiteY3" fmla="*/ 3028805 h 6057610"/>
              <a:gd name="connsiteX4" fmla="*/ 3028805 w 6057610"/>
              <a:gd name="connsiteY4" fmla="*/ 0 h 6057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57610" h="6057610">
                <a:moveTo>
                  <a:pt x="3028805" y="0"/>
                </a:moveTo>
                <a:cubicBezTo>
                  <a:pt x="4701568" y="0"/>
                  <a:pt x="6057610" y="1356042"/>
                  <a:pt x="6057610" y="3028805"/>
                </a:cubicBezTo>
                <a:cubicBezTo>
                  <a:pt x="6057610" y="4701568"/>
                  <a:pt x="4701568" y="6057610"/>
                  <a:pt x="3028805" y="6057610"/>
                </a:cubicBezTo>
                <a:cubicBezTo>
                  <a:pt x="1356042" y="6057610"/>
                  <a:pt x="0" y="4701568"/>
                  <a:pt x="0" y="3028805"/>
                </a:cubicBezTo>
                <a:cubicBezTo>
                  <a:pt x="0" y="1356042"/>
                  <a:pt x="1356042" y="0"/>
                  <a:pt x="3028805" y="0"/>
                </a:cubicBezTo>
                <a:close/>
              </a:path>
            </a:pathLst>
          </a:custGeom>
          <a:effectLst>
            <a:softEdge rad="0"/>
          </a:effectLst>
        </p:spPr>
      </p:pic>
    </p:spTree>
    <p:extLst>
      <p:ext uri="{BB962C8B-B14F-4D97-AF65-F5344CB8AC3E}">
        <p14:creationId xmlns:p14="http://schemas.microsoft.com/office/powerpoint/2010/main" val="9980461"/>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83773082F1AB1439E113D0586F6EBD4" ma:contentTypeVersion="3" ma:contentTypeDescription="Create a new document." ma:contentTypeScope="" ma:versionID="0014672c1682763d921d0c5d2b407daf">
  <xsd:schema xmlns:xsd="http://www.w3.org/2001/XMLSchema" xmlns:xs="http://www.w3.org/2001/XMLSchema" xmlns:p="http://schemas.microsoft.com/office/2006/metadata/properties" xmlns:ns2="a50c7f9c-d430-405a-b590-268a5f3e103a" targetNamespace="http://schemas.microsoft.com/office/2006/metadata/properties" ma:root="true" ma:fieldsID="99fd5779cecd6d888bedf2f0bdb100af" ns2:_="">
    <xsd:import namespace="a50c7f9c-d430-405a-b590-268a5f3e103a"/>
    <xsd:element name="properties">
      <xsd:complexType>
        <xsd:sequence>
          <xsd:element name="documentManagement">
            <xsd:complexType>
              <xsd:all>
                <xsd:element ref="ns2:MediaServiceMetadata" minOccurs="0"/>
                <xsd:element ref="ns2:MediaServiceFastMetadata"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0c7f9c-d430-405a-b590-268a5f3e103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5329A13-6A7D-40E1-99AC-6390FCE71F67}">
  <ds:schemaRefs>
    <ds:schemaRef ds:uri="a50c7f9c-d430-405a-b590-268a5f3e103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E84B12C-0211-4EEA-A74B-4116D63E3CE1}">
  <ds:schemaRefs>
    <ds:schemaRef ds:uri="http://schemas.microsoft.com/sharepoint/v3/contenttype/forms"/>
  </ds:schemaRefs>
</ds:datastoreItem>
</file>

<file path=customXml/itemProps3.xml><?xml version="1.0" encoding="utf-8"?>
<ds:datastoreItem xmlns:ds="http://schemas.openxmlformats.org/officeDocument/2006/customXml" ds:itemID="{CBCB08F9-CE6A-46DA-8051-30693147802F}">
  <ds:schemaRefs>
    <ds:schemaRef ds:uri="a50c7f9c-d430-405a-b590-268a5f3e103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24</Slides>
  <Notes>5</Notes>
  <HiddenSlides>0</HiddenSlide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Office-tema</vt:lpstr>
      <vt:lpstr>Sternberg</vt:lpstr>
      <vt:lpstr>Agenda</vt:lpstr>
      <vt:lpstr>Hvor er vi henne i kognitionspsykologien?</vt:lpstr>
      <vt:lpstr>Teoretisk baggrund</vt:lpstr>
      <vt:lpstr>Agenda</vt:lpstr>
      <vt:lpstr>Formål </vt:lpstr>
      <vt:lpstr>Agenda</vt:lpstr>
      <vt:lpstr>Hukommelsessøgningsprocesser</vt:lpstr>
      <vt:lpstr>Agenda</vt:lpstr>
      <vt:lpstr>Metode</vt:lpstr>
      <vt:lpstr>Eksperimenttyper</vt:lpstr>
      <vt:lpstr>Eksperiment 1 og 2</vt:lpstr>
      <vt:lpstr>Metode og hypoteser: eksperiment 3</vt:lpstr>
      <vt:lpstr>Resultater: eksperiment 3</vt:lpstr>
      <vt:lpstr>Afmaskering</vt:lpstr>
      <vt:lpstr>Eksperiment 4: resultater</vt:lpstr>
      <vt:lpstr>Metode og resultater: eksperiment 5</vt:lpstr>
      <vt:lpstr>Fortolkning: eksperiment 5</vt:lpstr>
      <vt:lpstr>Hvorfor laver vi udtømmende seriel søgning? – Sternbergs udlægning</vt:lpstr>
      <vt:lpstr>Eksperiment 6, 7 og 8: søgning efter lokation</vt:lpstr>
      <vt:lpstr>Agenda</vt:lpstr>
      <vt:lpstr>Vigtigste konklusioner</vt:lpstr>
      <vt:lpstr>Agenda</vt:lpstr>
      <vt:lpstr>Diskussion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Sternberg</dc:title>
  <dc:creator>Cecilie Strandsbjerg</dc:creator>
  <cp:revision>1</cp:revision>
  <dcterms:created xsi:type="dcterms:W3CDTF">2019-11-05T11:09:05Z</dcterms:created>
  <dcterms:modified xsi:type="dcterms:W3CDTF">2019-11-06T09:36:51Z</dcterms:modified>
</cp:coreProperties>
</file>

<file path=docProps/thumbnail.jpeg>
</file>